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8" r:id="rId1"/>
  </p:sldMasterIdLst>
  <p:sldIdLst>
    <p:sldId id="256" r:id="rId2"/>
    <p:sldId id="257" r:id="rId3"/>
    <p:sldId id="258" r:id="rId4"/>
    <p:sldId id="277" r:id="rId5"/>
    <p:sldId id="280" r:id="rId6"/>
    <p:sldId id="259" r:id="rId7"/>
    <p:sldId id="263" r:id="rId8"/>
    <p:sldId id="281" r:id="rId9"/>
    <p:sldId id="279" r:id="rId10"/>
    <p:sldId id="276" r:id="rId11"/>
    <p:sldId id="282" r:id="rId12"/>
    <p:sldId id="283" r:id="rId13"/>
    <p:sldId id="284" r:id="rId14"/>
    <p:sldId id="286" r:id="rId15"/>
    <p:sldId id="287" r:id="rId16"/>
    <p:sldId id="288" r:id="rId17"/>
    <p:sldId id="289" r:id="rId18"/>
    <p:sldId id="265" r:id="rId19"/>
    <p:sldId id="260" r:id="rId20"/>
    <p:sldId id="290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32E137-E40B-4A3F-BDF7-A01CF9047437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813A7-C80F-4B93-9F1C-46632D0A4826}">
      <dgm:prSet/>
      <dgm:spPr/>
      <dgm:t>
        <a:bodyPr/>
        <a:lstStyle/>
        <a:p>
          <a:pPr>
            <a:defRPr b="1"/>
          </a:pPr>
          <a:r>
            <a:rPr lang="en-AU"/>
            <a:t>Kipp Hughes</a:t>
          </a:r>
          <a:endParaRPr lang="en-US"/>
        </a:p>
      </dgm:t>
    </dgm:pt>
    <dgm:pt modelId="{E66480A8-6FF4-485A-8131-D0329D8ADDC0}" type="parTrans" cxnId="{7807D956-9C22-46D8-B910-7AC61054B906}">
      <dgm:prSet/>
      <dgm:spPr/>
      <dgm:t>
        <a:bodyPr/>
        <a:lstStyle/>
        <a:p>
          <a:endParaRPr lang="en-US"/>
        </a:p>
      </dgm:t>
    </dgm:pt>
    <dgm:pt modelId="{A6A41B26-3E4E-4A55-A2A5-AB2FA6975C63}" type="sibTrans" cxnId="{7807D956-9C22-46D8-B910-7AC61054B906}">
      <dgm:prSet/>
      <dgm:spPr/>
      <dgm:t>
        <a:bodyPr/>
        <a:lstStyle/>
        <a:p>
          <a:endParaRPr lang="en-US"/>
        </a:p>
      </dgm:t>
    </dgm:pt>
    <dgm:pt modelId="{F6018A50-4713-4C1F-A889-0BAE6B07770C}">
      <dgm:prSet/>
      <dgm:spPr/>
      <dgm:t>
        <a:bodyPr/>
        <a:lstStyle/>
        <a:p>
          <a:r>
            <a:rPr lang="en-AU"/>
            <a:t>Mathematical Modelling Major</a:t>
          </a:r>
          <a:endParaRPr lang="en-US"/>
        </a:p>
      </dgm:t>
    </dgm:pt>
    <dgm:pt modelId="{6077B01B-8414-464D-8CBE-049B1D082707}" type="parTrans" cxnId="{7B9B358B-C4BB-4A60-86F6-6EBEC8D94AB4}">
      <dgm:prSet/>
      <dgm:spPr/>
      <dgm:t>
        <a:bodyPr/>
        <a:lstStyle/>
        <a:p>
          <a:endParaRPr lang="en-US"/>
        </a:p>
      </dgm:t>
    </dgm:pt>
    <dgm:pt modelId="{91B7D674-A4EF-4FA5-B8BA-86AAD19C4B7E}" type="sibTrans" cxnId="{7B9B358B-C4BB-4A60-86F6-6EBEC8D94AB4}">
      <dgm:prSet/>
      <dgm:spPr/>
      <dgm:t>
        <a:bodyPr/>
        <a:lstStyle/>
        <a:p>
          <a:endParaRPr lang="en-US"/>
        </a:p>
      </dgm:t>
    </dgm:pt>
    <dgm:pt modelId="{21CBD7CA-4AAD-4E67-AEAF-EEEE5C007A43}">
      <dgm:prSet/>
      <dgm:spPr/>
      <dgm:t>
        <a:bodyPr/>
        <a:lstStyle/>
        <a:p>
          <a:r>
            <a:rPr lang="en-AU"/>
            <a:t>Passionate about education</a:t>
          </a:r>
          <a:endParaRPr lang="en-US"/>
        </a:p>
      </dgm:t>
    </dgm:pt>
    <dgm:pt modelId="{6F0C9BD7-108A-4A62-860C-F870A4581066}" type="parTrans" cxnId="{BA65E6A4-FC27-40F2-B638-8AC31EC1E9A1}">
      <dgm:prSet/>
      <dgm:spPr/>
      <dgm:t>
        <a:bodyPr/>
        <a:lstStyle/>
        <a:p>
          <a:endParaRPr lang="en-US"/>
        </a:p>
      </dgm:t>
    </dgm:pt>
    <dgm:pt modelId="{E7E004DF-0AB6-4C84-801E-A527A97BD718}" type="sibTrans" cxnId="{BA65E6A4-FC27-40F2-B638-8AC31EC1E9A1}">
      <dgm:prSet/>
      <dgm:spPr/>
      <dgm:t>
        <a:bodyPr/>
        <a:lstStyle/>
        <a:p>
          <a:endParaRPr lang="en-US"/>
        </a:p>
      </dgm:t>
    </dgm:pt>
    <dgm:pt modelId="{5138FBE5-6A15-41EC-BFC5-07EF77411043}">
      <dgm:prSet/>
      <dgm:spPr/>
      <dgm:t>
        <a:bodyPr/>
        <a:lstStyle/>
        <a:p>
          <a:r>
            <a:rPr lang="en-AU"/>
            <a:t>Active Musician</a:t>
          </a:r>
          <a:endParaRPr lang="en-US"/>
        </a:p>
      </dgm:t>
    </dgm:pt>
    <dgm:pt modelId="{F9C789E9-398F-48E2-998B-D91FAFFBA97F}" type="parTrans" cxnId="{9B5688E4-FD61-4A2C-9706-94B9C6F42267}">
      <dgm:prSet/>
      <dgm:spPr/>
      <dgm:t>
        <a:bodyPr/>
        <a:lstStyle/>
        <a:p>
          <a:endParaRPr lang="en-US"/>
        </a:p>
      </dgm:t>
    </dgm:pt>
    <dgm:pt modelId="{B963F0BB-0B5C-4412-83CE-3C574BC5EBC7}" type="sibTrans" cxnId="{9B5688E4-FD61-4A2C-9706-94B9C6F42267}">
      <dgm:prSet/>
      <dgm:spPr/>
      <dgm:t>
        <a:bodyPr/>
        <a:lstStyle/>
        <a:p>
          <a:endParaRPr lang="en-US"/>
        </a:p>
      </dgm:t>
    </dgm:pt>
    <dgm:pt modelId="{75703A7C-CC78-42C4-AC04-037A490F2F71}">
      <dgm:prSet/>
      <dgm:spPr/>
      <dgm:t>
        <a:bodyPr/>
        <a:lstStyle/>
        <a:p>
          <a:pPr>
            <a:defRPr b="1"/>
          </a:pPr>
          <a:r>
            <a:rPr lang="en-AU"/>
            <a:t>Chris Swan</a:t>
          </a:r>
          <a:endParaRPr lang="en-US"/>
        </a:p>
      </dgm:t>
    </dgm:pt>
    <dgm:pt modelId="{1AC90912-4E2B-46E0-BE41-D5FF9050C5FF}" type="parTrans" cxnId="{DADFED5D-8F50-455C-AB57-BD303D49A275}">
      <dgm:prSet/>
      <dgm:spPr/>
      <dgm:t>
        <a:bodyPr/>
        <a:lstStyle/>
        <a:p>
          <a:endParaRPr lang="en-US"/>
        </a:p>
      </dgm:t>
    </dgm:pt>
    <dgm:pt modelId="{3C3C45AF-7564-44E3-AE7A-3CF2675608C5}" type="sibTrans" cxnId="{DADFED5D-8F50-455C-AB57-BD303D49A275}">
      <dgm:prSet/>
      <dgm:spPr/>
      <dgm:t>
        <a:bodyPr/>
        <a:lstStyle/>
        <a:p>
          <a:endParaRPr lang="en-US"/>
        </a:p>
      </dgm:t>
    </dgm:pt>
    <dgm:pt modelId="{681C2CD1-34B3-40F0-9BED-6AE334099CD1}">
      <dgm:prSet/>
      <dgm:spPr/>
      <dgm:t>
        <a:bodyPr/>
        <a:lstStyle/>
        <a:p>
          <a:r>
            <a:rPr lang="en-AU"/>
            <a:t>Mathematical Modelling Major</a:t>
          </a:r>
          <a:endParaRPr lang="en-US"/>
        </a:p>
      </dgm:t>
    </dgm:pt>
    <dgm:pt modelId="{C01C979C-8377-405C-9699-E37EE01F0EE5}" type="parTrans" cxnId="{84340251-4626-4FA9-B94A-88EAB858D9A1}">
      <dgm:prSet/>
      <dgm:spPr/>
      <dgm:t>
        <a:bodyPr/>
        <a:lstStyle/>
        <a:p>
          <a:endParaRPr lang="en-US"/>
        </a:p>
      </dgm:t>
    </dgm:pt>
    <dgm:pt modelId="{D5A2A0D6-45A7-4E79-B6DF-0D3C1CB1CFDA}" type="sibTrans" cxnId="{84340251-4626-4FA9-B94A-88EAB858D9A1}">
      <dgm:prSet/>
      <dgm:spPr/>
      <dgm:t>
        <a:bodyPr/>
        <a:lstStyle/>
        <a:p>
          <a:endParaRPr lang="en-US"/>
        </a:p>
      </dgm:t>
    </dgm:pt>
    <dgm:pt modelId="{60366DB9-72B0-4555-A2B8-B871BE3D7061}">
      <dgm:prSet/>
      <dgm:spPr/>
      <dgm:t>
        <a:bodyPr/>
        <a:lstStyle/>
        <a:p>
          <a:r>
            <a:rPr lang="en-US"/>
            <a:t>Love of problem solving</a:t>
          </a:r>
        </a:p>
      </dgm:t>
    </dgm:pt>
    <dgm:pt modelId="{1F2A7243-2220-4B3B-9D8B-DA0214EA9C84}" type="parTrans" cxnId="{2C9F4514-A27E-4FB0-9160-13082B85AD2F}">
      <dgm:prSet/>
      <dgm:spPr/>
      <dgm:t>
        <a:bodyPr/>
        <a:lstStyle/>
        <a:p>
          <a:endParaRPr lang="en-US"/>
        </a:p>
      </dgm:t>
    </dgm:pt>
    <dgm:pt modelId="{FE944447-1A83-44EC-9816-804493C22F07}" type="sibTrans" cxnId="{2C9F4514-A27E-4FB0-9160-13082B85AD2F}">
      <dgm:prSet/>
      <dgm:spPr/>
      <dgm:t>
        <a:bodyPr/>
        <a:lstStyle/>
        <a:p>
          <a:endParaRPr lang="en-US"/>
        </a:p>
      </dgm:t>
    </dgm:pt>
    <dgm:pt modelId="{7084AEA7-9F9E-426F-9EF7-396859BF26A2}">
      <dgm:prSet/>
      <dgm:spPr/>
      <dgm:t>
        <a:bodyPr/>
        <a:lstStyle/>
        <a:p>
          <a:r>
            <a:rPr lang="en-US"/>
            <a:t>Creative writer</a:t>
          </a:r>
        </a:p>
      </dgm:t>
    </dgm:pt>
    <dgm:pt modelId="{751930D5-CCB5-4E97-895F-ADBB146FCD1F}" type="parTrans" cxnId="{46A82CD2-ACDD-43AF-A2E0-88E083F72BB8}">
      <dgm:prSet/>
      <dgm:spPr/>
      <dgm:t>
        <a:bodyPr/>
        <a:lstStyle/>
        <a:p>
          <a:endParaRPr lang="en-US"/>
        </a:p>
      </dgm:t>
    </dgm:pt>
    <dgm:pt modelId="{88448799-56B9-4691-8777-2598CDFDE4D6}" type="sibTrans" cxnId="{46A82CD2-ACDD-43AF-A2E0-88E083F72BB8}">
      <dgm:prSet/>
      <dgm:spPr/>
      <dgm:t>
        <a:bodyPr/>
        <a:lstStyle/>
        <a:p>
          <a:endParaRPr lang="en-US"/>
        </a:p>
      </dgm:t>
    </dgm:pt>
    <dgm:pt modelId="{73FA19CB-389F-5142-8EBE-D997BB9F3764}" type="pres">
      <dgm:prSet presAssocID="{0032E137-E40B-4A3F-BDF7-A01CF9047437}" presName="linear" presStyleCnt="0">
        <dgm:presLayoutVars>
          <dgm:dir/>
          <dgm:animLvl val="lvl"/>
          <dgm:resizeHandles val="exact"/>
        </dgm:presLayoutVars>
      </dgm:prSet>
      <dgm:spPr/>
    </dgm:pt>
    <dgm:pt modelId="{49D733D0-8FD6-204F-87CE-AAAEC2BD73CF}" type="pres">
      <dgm:prSet presAssocID="{CCF813A7-C80F-4B93-9F1C-46632D0A4826}" presName="parentLin" presStyleCnt="0"/>
      <dgm:spPr/>
    </dgm:pt>
    <dgm:pt modelId="{02D27EF5-9E06-CF42-8718-97B9E913BB03}" type="pres">
      <dgm:prSet presAssocID="{CCF813A7-C80F-4B93-9F1C-46632D0A4826}" presName="parentLeftMargin" presStyleLbl="node1" presStyleIdx="0" presStyleCnt="2"/>
      <dgm:spPr/>
    </dgm:pt>
    <dgm:pt modelId="{BEFB02AF-3CA1-9848-A460-7AD237ABACBA}" type="pres">
      <dgm:prSet presAssocID="{CCF813A7-C80F-4B93-9F1C-46632D0A482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0BD84B-51FA-794E-A9DD-F58A177DA4E9}" type="pres">
      <dgm:prSet presAssocID="{CCF813A7-C80F-4B93-9F1C-46632D0A4826}" presName="negativeSpace" presStyleCnt="0"/>
      <dgm:spPr/>
    </dgm:pt>
    <dgm:pt modelId="{36A7A977-6284-0D46-93EF-F63297F9FB4D}" type="pres">
      <dgm:prSet presAssocID="{CCF813A7-C80F-4B93-9F1C-46632D0A4826}" presName="childText" presStyleLbl="conFgAcc1" presStyleIdx="0" presStyleCnt="2">
        <dgm:presLayoutVars>
          <dgm:bulletEnabled val="1"/>
        </dgm:presLayoutVars>
      </dgm:prSet>
      <dgm:spPr/>
    </dgm:pt>
    <dgm:pt modelId="{89496A38-7CC8-9949-8C8B-2E30F1B520AA}" type="pres">
      <dgm:prSet presAssocID="{A6A41B26-3E4E-4A55-A2A5-AB2FA6975C63}" presName="spaceBetweenRectangles" presStyleCnt="0"/>
      <dgm:spPr/>
    </dgm:pt>
    <dgm:pt modelId="{20A6A8C1-7C1F-B641-8FB6-A351754E5707}" type="pres">
      <dgm:prSet presAssocID="{75703A7C-CC78-42C4-AC04-037A490F2F71}" presName="parentLin" presStyleCnt="0"/>
      <dgm:spPr/>
    </dgm:pt>
    <dgm:pt modelId="{65D49D39-C986-6E46-AC40-BE1D00475DA2}" type="pres">
      <dgm:prSet presAssocID="{75703A7C-CC78-42C4-AC04-037A490F2F71}" presName="parentLeftMargin" presStyleLbl="node1" presStyleIdx="0" presStyleCnt="2"/>
      <dgm:spPr/>
    </dgm:pt>
    <dgm:pt modelId="{B1959797-F255-F14D-8E79-57B30E23924A}" type="pres">
      <dgm:prSet presAssocID="{75703A7C-CC78-42C4-AC04-037A490F2F7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6436AF-A4F7-C845-ABBE-D869777D5C8B}" type="pres">
      <dgm:prSet presAssocID="{75703A7C-CC78-42C4-AC04-037A490F2F71}" presName="negativeSpace" presStyleCnt="0"/>
      <dgm:spPr/>
    </dgm:pt>
    <dgm:pt modelId="{2DC323C8-63C7-A84C-828F-6A1E3658D861}" type="pres">
      <dgm:prSet presAssocID="{75703A7C-CC78-42C4-AC04-037A490F2F7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C9F4514-A27E-4FB0-9160-13082B85AD2F}" srcId="{75703A7C-CC78-42C4-AC04-037A490F2F71}" destId="{60366DB9-72B0-4555-A2B8-B871BE3D7061}" srcOrd="1" destOrd="0" parTransId="{1F2A7243-2220-4B3B-9D8B-DA0214EA9C84}" sibTransId="{FE944447-1A83-44EC-9816-804493C22F07}"/>
    <dgm:cxn modelId="{F280BC15-5A51-BF48-A9EE-4DB2DAD23320}" type="presOf" srcId="{F6018A50-4713-4C1F-A889-0BAE6B07770C}" destId="{36A7A977-6284-0D46-93EF-F63297F9FB4D}" srcOrd="0" destOrd="0" presId="urn:microsoft.com/office/officeart/2005/8/layout/list1"/>
    <dgm:cxn modelId="{3AD97F33-9115-5A4B-90B6-A4C211B9F1FF}" type="presOf" srcId="{75703A7C-CC78-42C4-AC04-037A490F2F71}" destId="{B1959797-F255-F14D-8E79-57B30E23924A}" srcOrd="1" destOrd="0" presId="urn:microsoft.com/office/officeart/2005/8/layout/list1"/>
    <dgm:cxn modelId="{DADFED5D-8F50-455C-AB57-BD303D49A275}" srcId="{0032E137-E40B-4A3F-BDF7-A01CF9047437}" destId="{75703A7C-CC78-42C4-AC04-037A490F2F71}" srcOrd="1" destOrd="0" parTransId="{1AC90912-4E2B-46E0-BE41-D5FF9050C5FF}" sibTransId="{3C3C45AF-7564-44E3-AE7A-3CF2675608C5}"/>
    <dgm:cxn modelId="{160C7569-E316-D14F-BEB9-CDB519234E66}" type="presOf" srcId="{7084AEA7-9F9E-426F-9EF7-396859BF26A2}" destId="{2DC323C8-63C7-A84C-828F-6A1E3658D861}" srcOrd="0" destOrd="2" presId="urn:microsoft.com/office/officeart/2005/8/layout/list1"/>
    <dgm:cxn modelId="{45B5816C-05C6-8046-BBB3-D44F92916030}" type="presOf" srcId="{CCF813A7-C80F-4B93-9F1C-46632D0A4826}" destId="{02D27EF5-9E06-CF42-8718-97B9E913BB03}" srcOrd="0" destOrd="0" presId="urn:microsoft.com/office/officeart/2005/8/layout/list1"/>
    <dgm:cxn modelId="{F285D44F-DA24-6041-A9C6-326060571EA5}" type="presOf" srcId="{60366DB9-72B0-4555-A2B8-B871BE3D7061}" destId="{2DC323C8-63C7-A84C-828F-6A1E3658D861}" srcOrd="0" destOrd="1" presId="urn:microsoft.com/office/officeart/2005/8/layout/list1"/>
    <dgm:cxn modelId="{84340251-4626-4FA9-B94A-88EAB858D9A1}" srcId="{75703A7C-CC78-42C4-AC04-037A490F2F71}" destId="{681C2CD1-34B3-40F0-9BED-6AE334099CD1}" srcOrd="0" destOrd="0" parTransId="{C01C979C-8377-405C-9699-E37EE01F0EE5}" sibTransId="{D5A2A0D6-45A7-4E79-B6DF-0D3C1CB1CFDA}"/>
    <dgm:cxn modelId="{80271C54-4045-DB4C-9082-73E27EB08F82}" type="presOf" srcId="{CCF813A7-C80F-4B93-9F1C-46632D0A4826}" destId="{BEFB02AF-3CA1-9848-A460-7AD237ABACBA}" srcOrd="1" destOrd="0" presId="urn:microsoft.com/office/officeart/2005/8/layout/list1"/>
    <dgm:cxn modelId="{7807D956-9C22-46D8-B910-7AC61054B906}" srcId="{0032E137-E40B-4A3F-BDF7-A01CF9047437}" destId="{CCF813A7-C80F-4B93-9F1C-46632D0A4826}" srcOrd="0" destOrd="0" parTransId="{E66480A8-6FF4-485A-8131-D0329D8ADDC0}" sibTransId="{A6A41B26-3E4E-4A55-A2A5-AB2FA6975C63}"/>
    <dgm:cxn modelId="{7B9B358B-C4BB-4A60-86F6-6EBEC8D94AB4}" srcId="{CCF813A7-C80F-4B93-9F1C-46632D0A4826}" destId="{F6018A50-4713-4C1F-A889-0BAE6B07770C}" srcOrd="0" destOrd="0" parTransId="{6077B01B-8414-464D-8CBE-049B1D082707}" sibTransId="{91B7D674-A4EF-4FA5-B8BA-86AAD19C4B7E}"/>
    <dgm:cxn modelId="{BA65E6A4-FC27-40F2-B638-8AC31EC1E9A1}" srcId="{CCF813A7-C80F-4B93-9F1C-46632D0A4826}" destId="{21CBD7CA-4AAD-4E67-AEAF-EEEE5C007A43}" srcOrd="1" destOrd="0" parTransId="{6F0C9BD7-108A-4A62-860C-F870A4581066}" sibTransId="{E7E004DF-0AB6-4C84-801E-A527A97BD718}"/>
    <dgm:cxn modelId="{34075FAE-917B-9C43-90C8-5012DEFB9828}" type="presOf" srcId="{0032E137-E40B-4A3F-BDF7-A01CF9047437}" destId="{73FA19CB-389F-5142-8EBE-D997BB9F3764}" srcOrd="0" destOrd="0" presId="urn:microsoft.com/office/officeart/2005/8/layout/list1"/>
    <dgm:cxn modelId="{9FEDE9B6-6690-4A4A-BBDC-6C4D1C45411C}" type="presOf" srcId="{21CBD7CA-4AAD-4E67-AEAF-EEEE5C007A43}" destId="{36A7A977-6284-0D46-93EF-F63297F9FB4D}" srcOrd="0" destOrd="1" presId="urn:microsoft.com/office/officeart/2005/8/layout/list1"/>
    <dgm:cxn modelId="{46A82CD2-ACDD-43AF-A2E0-88E083F72BB8}" srcId="{75703A7C-CC78-42C4-AC04-037A490F2F71}" destId="{7084AEA7-9F9E-426F-9EF7-396859BF26A2}" srcOrd="2" destOrd="0" parTransId="{751930D5-CCB5-4E97-895F-ADBB146FCD1F}" sibTransId="{88448799-56B9-4691-8777-2598CDFDE4D6}"/>
    <dgm:cxn modelId="{242BEBD8-18FA-714B-AF01-A5D67FF4D6CC}" type="presOf" srcId="{5138FBE5-6A15-41EC-BFC5-07EF77411043}" destId="{36A7A977-6284-0D46-93EF-F63297F9FB4D}" srcOrd="0" destOrd="2" presId="urn:microsoft.com/office/officeart/2005/8/layout/list1"/>
    <dgm:cxn modelId="{49C6E9DD-D7EA-9049-A3D3-F2D7FFA2F45A}" type="presOf" srcId="{681C2CD1-34B3-40F0-9BED-6AE334099CD1}" destId="{2DC323C8-63C7-A84C-828F-6A1E3658D861}" srcOrd="0" destOrd="0" presId="urn:microsoft.com/office/officeart/2005/8/layout/list1"/>
    <dgm:cxn modelId="{9B5688E4-FD61-4A2C-9706-94B9C6F42267}" srcId="{CCF813A7-C80F-4B93-9F1C-46632D0A4826}" destId="{5138FBE5-6A15-41EC-BFC5-07EF77411043}" srcOrd="2" destOrd="0" parTransId="{F9C789E9-398F-48E2-998B-D91FAFFBA97F}" sibTransId="{B963F0BB-0B5C-4412-83CE-3C574BC5EBC7}"/>
    <dgm:cxn modelId="{9E263FEA-007C-874C-80AA-B57DF840AC9D}" type="presOf" srcId="{75703A7C-CC78-42C4-AC04-037A490F2F71}" destId="{65D49D39-C986-6E46-AC40-BE1D00475DA2}" srcOrd="0" destOrd="0" presId="urn:microsoft.com/office/officeart/2005/8/layout/list1"/>
    <dgm:cxn modelId="{3DE82B72-7C77-D541-83DE-66A23EBEC8E1}" type="presParOf" srcId="{73FA19CB-389F-5142-8EBE-D997BB9F3764}" destId="{49D733D0-8FD6-204F-87CE-AAAEC2BD73CF}" srcOrd="0" destOrd="0" presId="urn:microsoft.com/office/officeart/2005/8/layout/list1"/>
    <dgm:cxn modelId="{F0A805B8-A999-8640-BD2A-AFF76EBC0310}" type="presParOf" srcId="{49D733D0-8FD6-204F-87CE-AAAEC2BD73CF}" destId="{02D27EF5-9E06-CF42-8718-97B9E913BB03}" srcOrd="0" destOrd="0" presId="urn:microsoft.com/office/officeart/2005/8/layout/list1"/>
    <dgm:cxn modelId="{2DDA63F3-6EF6-0E42-B84B-BDA85C165E3D}" type="presParOf" srcId="{49D733D0-8FD6-204F-87CE-AAAEC2BD73CF}" destId="{BEFB02AF-3CA1-9848-A460-7AD237ABACBA}" srcOrd="1" destOrd="0" presId="urn:microsoft.com/office/officeart/2005/8/layout/list1"/>
    <dgm:cxn modelId="{0A2FA487-FA45-E746-82FF-EB3E8DE9D42D}" type="presParOf" srcId="{73FA19CB-389F-5142-8EBE-D997BB9F3764}" destId="{BB0BD84B-51FA-794E-A9DD-F58A177DA4E9}" srcOrd="1" destOrd="0" presId="urn:microsoft.com/office/officeart/2005/8/layout/list1"/>
    <dgm:cxn modelId="{0478A2FB-29DF-3D4A-A6F0-5691906527F2}" type="presParOf" srcId="{73FA19CB-389F-5142-8EBE-D997BB9F3764}" destId="{36A7A977-6284-0D46-93EF-F63297F9FB4D}" srcOrd="2" destOrd="0" presId="urn:microsoft.com/office/officeart/2005/8/layout/list1"/>
    <dgm:cxn modelId="{582583BC-3298-BE4C-BE3D-E07148787E24}" type="presParOf" srcId="{73FA19CB-389F-5142-8EBE-D997BB9F3764}" destId="{89496A38-7CC8-9949-8C8B-2E30F1B520AA}" srcOrd="3" destOrd="0" presId="urn:microsoft.com/office/officeart/2005/8/layout/list1"/>
    <dgm:cxn modelId="{86B25F0E-81CC-4645-816B-8567132E1951}" type="presParOf" srcId="{73FA19CB-389F-5142-8EBE-D997BB9F3764}" destId="{20A6A8C1-7C1F-B641-8FB6-A351754E5707}" srcOrd="4" destOrd="0" presId="urn:microsoft.com/office/officeart/2005/8/layout/list1"/>
    <dgm:cxn modelId="{4AE529B8-6084-5D4E-B28C-700048B78F9C}" type="presParOf" srcId="{20A6A8C1-7C1F-B641-8FB6-A351754E5707}" destId="{65D49D39-C986-6E46-AC40-BE1D00475DA2}" srcOrd="0" destOrd="0" presId="urn:microsoft.com/office/officeart/2005/8/layout/list1"/>
    <dgm:cxn modelId="{00C5F0A3-4F0B-9C47-91AF-1C838E4C7C77}" type="presParOf" srcId="{20A6A8C1-7C1F-B641-8FB6-A351754E5707}" destId="{B1959797-F255-F14D-8E79-57B30E23924A}" srcOrd="1" destOrd="0" presId="urn:microsoft.com/office/officeart/2005/8/layout/list1"/>
    <dgm:cxn modelId="{B899734C-EFD3-1845-8811-730783DF7BEE}" type="presParOf" srcId="{73FA19CB-389F-5142-8EBE-D997BB9F3764}" destId="{A86436AF-A4F7-C845-ABBE-D869777D5C8B}" srcOrd="5" destOrd="0" presId="urn:microsoft.com/office/officeart/2005/8/layout/list1"/>
    <dgm:cxn modelId="{D092FCDB-1DAF-494A-ABAB-BB49F9BFB18D}" type="presParOf" srcId="{73FA19CB-389F-5142-8EBE-D997BB9F3764}" destId="{2DC323C8-63C7-A84C-828F-6A1E3658D86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84D398-48CD-4574-A3F4-E9ED712B38E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90D245B-BD78-4119-8620-63AC5863327C}">
      <dgm:prSet/>
      <dgm:spPr/>
      <dgm:t>
        <a:bodyPr/>
        <a:lstStyle/>
        <a:p>
          <a:r>
            <a:rPr lang="en-AU"/>
            <a:t>Problem solving using systems of linear equations</a:t>
          </a:r>
          <a:endParaRPr lang="en-US"/>
        </a:p>
      </dgm:t>
    </dgm:pt>
    <dgm:pt modelId="{1878294C-1858-4B20-A50C-5B6C44F2A2B5}" type="parTrans" cxnId="{E648AF55-32B7-4F2C-BC62-A536941813EC}">
      <dgm:prSet/>
      <dgm:spPr/>
      <dgm:t>
        <a:bodyPr/>
        <a:lstStyle/>
        <a:p>
          <a:endParaRPr lang="en-US"/>
        </a:p>
      </dgm:t>
    </dgm:pt>
    <dgm:pt modelId="{5886B3E6-73C3-4334-9FA4-8F2FF1DBCC53}" type="sibTrans" cxnId="{E648AF55-32B7-4F2C-BC62-A536941813EC}">
      <dgm:prSet/>
      <dgm:spPr/>
      <dgm:t>
        <a:bodyPr/>
        <a:lstStyle/>
        <a:p>
          <a:endParaRPr lang="en-US"/>
        </a:p>
      </dgm:t>
    </dgm:pt>
    <dgm:pt modelId="{24B01FD4-CEE8-411E-A895-572CB50CD661}">
      <dgm:prSet/>
      <dgm:spPr/>
      <dgm:t>
        <a:bodyPr/>
        <a:lstStyle/>
        <a:p>
          <a:r>
            <a:rPr lang="en-US"/>
            <a:t>Expressing problems mathematically</a:t>
          </a:r>
        </a:p>
      </dgm:t>
    </dgm:pt>
    <dgm:pt modelId="{F516633A-749E-409C-A25E-D671BE8FF63A}" type="parTrans" cxnId="{1EBF0C2E-DAC7-49A7-8A1C-8113347C3E8A}">
      <dgm:prSet/>
      <dgm:spPr/>
      <dgm:t>
        <a:bodyPr/>
        <a:lstStyle/>
        <a:p>
          <a:endParaRPr lang="en-US"/>
        </a:p>
      </dgm:t>
    </dgm:pt>
    <dgm:pt modelId="{4188A660-9562-4C86-8B9E-254992A5C23B}" type="sibTrans" cxnId="{1EBF0C2E-DAC7-49A7-8A1C-8113347C3E8A}">
      <dgm:prSet/>
      <dgm:spPr/>
      <dgm:t>
        <a:bodyPr/>
        <a:lstStyle/>
        <a:p>
          <a:endParaRPr lang="en-US"/>
        </a:p>
      </dgm:t>
    </dgm:pt>
    <dgm:pt modelId="{5C450959-287C-42E4-99F9-D0E66C8503DB}">
      <dgm:prSet/>
      <dgm:spPr/>
      <dgm:t>
        <a:bodyPr/>
        <a:lstStyle/>
        <a:p>
          <a:r>
            <a:rPr lang="en-US"/>
            <a:t>Deconstruct problems influenced by people into abstract reasoning</a:t>
          </a:r>
        </a:p>
      </dgm:t>
    </dgm:pt>
    <dgm:pt modelId="{FE3E0ABF-4C20-4A0E-99B5-2A80359F7299}" type="parTrans" cxnId="{14698EE6-91A3-452B-96E2-5C1E8769FABB}">
      <dgm:prSet/>
      <dgm:spPr/>
      <dgm:t>
        <a:bodyPr/>
        <a:lstStyle/>
        <a:p>
          <a:endParaRPr lang="en-US"/>
        </a:p>
      </dgm:t>
    </dgm:pt>
    <dgm:pt modelId="{B15CEB14-9B5A-40FD-AD3E-7F7B445C1090}" type="sibTrans" cxnId="{14698EE6-91A3-452B-96E2-5C1E8769FABB}">
      <dgm:prSet/>
      <dgm:spPr/>
      <dgm:t>
        <a:bodyPr/>
        <a:lstStyle/>
        <a:p>
          <a:endParaRPr lang="en-US"/>
        </a:p>
      </dgm:t>
    </dgm:pt>
    <dgm:pt modelId="{99D89E53-425D-4DDD-9870-90772EC9CCF4}" type="pres">
      <dgm:prSet presAssocID="{D184D398-48CD-4574-A3F4-E9ED712B38EE}" presName="linear" presStyleCnt="0">
        <dgm:presLayoutVars>
          <dgm:animLvl val="lvl"/>
          <dgm:resizeHandles val="exact"/>
        </dgm:presLayoutVars>
      </dgm:prSet>
      <dgm:spPr/>
    </dgm:pt>
    <dgm:pt modelId="{E7AE774F-E2F2-4995-8326-E13ECE12351C}" type="pres">
      <dgm:prSet presAssocID="{D90D245B-BD78-4119-8620-63AC5863327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886D4B-D94A-498E-A710-7C48F154A3E6}" type="pres">
      <dgm:prSet presAssocID="{5886B3E6-73C3-4334-9FA4-8F2FF1DBCC53}" presName="spacer" presStyleCnt="0"/>
      <dgm:spPr/>
    </dgm:pt>
    <dgm:pt modelId="{444EE979-4154-4E5A-85C0-ECD7E8BF4661}" type="pres">
      <dgm:prSet presAssocID="{24B01FD4-CEE8-411E-A895-572CB50CD6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62A3EEE-EC95-414F-883B-45A4278A4B58}" type="pres">
      <dgm:prSet presAssocID="{4188A660-9562-4C86-8B9E-254992A5C23B}" presName="spacer" presStyleCnt="0"/>
      <dgm:spPr/>
    </dgm:pt>
    <dgm:pt modelId="{C89632E3-9E5E-41D4-9413-F7C2881652DD}" type="pres">
      <dgm:prSet presAssocID="{5C450959-287C-42E4-99F9-D0E66C8503D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D3E3901-512A-4057-A303-3CFA453309A6}" type="presOf" srcId="{24B01FD4-CEE8-411E-A895-572CB50CD661}" destId="{444EE979-4154-4E5A-85C0-ECD7E8BF4661}" srcOrd="0" destOrd="0" presId="urn:microsoft.com/office/officeart/2005/8/layout/vList2"/>
    <dgm:cxn modelId="{2E6E4014-F115-4026-9169-D20AB5D04397}" type="presOf" srcId="{D90D245B-BD78-4119-8620-63AC5863327C}" destId="{E7AE774F-E2F2-4995-8326-E13ECE12351C}" srcOrd="0" destOrd="0" presId="urn:microsoft.com/office/officeart/2005/8/layout/vList2"/>
    <dgm:cxn modelId="{1EBF0C2E-DAC7-49A7-8A1C-8113347C3E8A}" srcId="{D184D398-48CD-4574-A3F4-E9ED712B38EE}" destId="{24B01FD4-CEE8-411E-A895-572CB50CD661}" srcOrd="1" destOrd="0" parTransId="{F516633A-749E-409C-A25E-D671BE8FF63A}" sibTransId="{4188A660-9562-4C86-8B9E-254992A5C23B}"/>
    <dgm:cxn modelId="{78C5B535-FE0B-4449-9442-70D4EC4549DC}" type="presOf" srcId="{5C450959-287C-42E4-99F9-D0E66C8503DB}" destId="{C89632E3-9E5E-41D4-9413-F7C2881652DD}" srcOrd="0" destOrd="0" presId="urn:microsoft.com/office/officeart/2005/8/layout/vList2"/>
    <dgm:cxn modelId="{BC71AF4D-B28F-49DB-A7EF-4BE4F5C4F8CA}" type="presOf" srcId="{D184D398-48CD-4574-A3F4-E9ED712B38EE}" destId="{99D89E53-425D-4DDD-9870-90772EC9CCF4}" srcOrd="0" destOrd="0" presId="urn:microsoft.com/office/officeart/2005/8/layout/vList2"/>
    <dgm:cxn modelId="{E648AF55-32B7-4F2C-BC62-A536941813EC}" srcId="{D184D398-48CD-4574-A3F4-E9ED712B38EE}" destId="{D90D245B-BD78-4119-8620-63AC5863327C}" srcOrd="0" destOrd="0" parTransId="{1878294C-1858-4B20-A50C-5B6C44F2A2B5}" sibTransId="{5886B3E6-73C3-4334-9FA4-8F2FF1DBCC53}"/>
    <dgm:cxn modelId="{14698EE6-91A3-452B-96E2-5C1E8769FABB}" srcId="{D184D398-48CD-4574-A3F4-E9ED712B38EE}" destId="{5C450959-287C-42E4-99F9-D0E66C8503DB}" srcOrd="2" destOrd="0" parTransId="{FE3E0ABF-4C20-4A0E-99B5-2A80359F7299}" sibTransId="{B15CEB14-9B5A-40FD-AD3E-7F7B445C1090}"/>
    <dgm:cxn modelId="{8F48EDD9-ED99-4882-B7BB-35C16B7362F6}" type="presParOf" srcId="{99D89E53-425D-4DDD-9870-90772EC9CCF4}" destId="{E7AE774F-E2F2-4995-8326-E13ECE12351C}" srcOrd="0" destOrd="0" presId="urn:microsoft.com/office/officeart/2005/8/layout/vList2"/>
    <dgm:cxn modelId="{1C2EE9BF-C3E5-4F0C-B58D-EDC5A65CFF84}" type="presParOf" srcId="{99D89E53-425D-4DDD-9870-90772EC9CCF4}" destId="{02886D4B-D94A-498E-A710-7C48F154A3E6}" srcOrd="1" destOrd="0" presId="urn:microsoft.com/office/officeart/2005/8/layout/vList2"/>
    <dgm:cxn modelId="{B804735A-B39B-4550-8628-E7F6C5E0F9C0}" type="presParOf" srcId="{99D89E53-425D-4DDD-9870-90772EC9CCF4}" destId="{444EE979-4154-4E5A-85C0-ECD7E8BF4661}" srcOrd="2" destOrd="0" presId="urn:microsoft.com/office/officeart/2005/8/layout/vList2"/>
    <dgm:cxn modelId="{36F80394-2102-40BD-937B-832DC79652CB}" type="presParOf" srcId="{99D89E53-425D-4DDD-9870-90772EC9CCF4}" destId="{B62A3EEE-EC95-414F-883B-45A4278A4B58}" srcOrd="3" destOrd="0" presId="urn:microsoft.com/office/officeart/2005/8/layout/vList2"/>
    <dgm:cxn modelId="{3958077B-161E-461E-9B9E-52AFD0C8D32F}" type="presParOf" srcId="{99D89E53-425D-4DDD-9870-90772EC9CCF4}" destId="{C89632E3-9E5E-41D4-9413-F7C2881652D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9CD64C-9509-4C53-B511-EBDED993DC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CB9CCE-3840-4AA1-8F48-AF7CD6887D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SITUATION: The need for a way to tie three factors together</a:t>
          </a:r>
          <a:endParaRPr lang="en-US" sz="1600" dirty="0"/>
        </a:p>
      </dgm:t>
    </dgm:pt>
    <dgm:pt modelId="{27CBFD63-29C0-4822-9BF5-D847040C28CB}" type="parTrans" cxnId="{CB30E13F-2F0E-4A30-BF80-763968BECD56}">
      <dgm:prSet/>
      <dgm:spPr/>
      <dgm:t>
        <a:bodyPr/>
        <a:lstStyle/>
        <a:p>
          <a:endParaRPr lang="en-US"/>
        </a:p>
      </dgm:t>
    </dgm:pt>
    <dgm:pt modelId="{C39075E2-6917-4CDB-A055-6834A229AC40}" type="sibTrans" cxnId="{CB30E13F-2F0E-4A30-BF80-763968BECD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1BC9DA-CC56-43F9-8A13-835CB0AB06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TASK: Develop a method of representing a decision variable with three dependencies</a:t>
          </a:r>
          <a:endParaRPr lang="en-US" sz="1600" dirty="0"/>
        </a:p>
      </dgm:t>
    </dgm:pt>
    <dgm:pt modelId="{72D883ED-1CF7-410C-84EB-ADF2081E6C80}" type="parTrans" cxnId="{A0672A85-C3BA-44AD-BEC7-4105E02CE0D6}">
      <dgm:prSet/>
      <dgm:spPr/>
      <dgm:t>
        <a:bodyPr/>
        <a:lstStyle/>
        <a:p>
          <a:endParaRPr lang="en-US"/>
        </a:p>
      </dgm:t>
    </dgm:pt>
    <dgm:pt modelId="{BD64098B-BACE-45B0-8531-8503D9AA357D}" type="sibTrans" cxnId="{A0672A85-C3BA-44AD-BEC7-4105E02CE0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9AC760-240A-46F5-A6F3-41075AA50E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ACTIONS: Initially attempting to multiply two variables with two tuples with each other.  Through research and experimentation, we concluding in using a single decision variable with three tuples</a:t>
          </a:r>
          <a:endParaRPr lang="en-US" sz="1600" dirty="0"/>
        </a:p>
      </dgm:t>
    </dgm:pt>
    <dgm:pt modelId="{F4C27ED9-1F6D-4A25-9FBD-1925FA563D4A}" type="parTrans" cxnId="{68537E0E-CA03-40DE-B1CE-33EFAB8658CC}">
      <dgm:prSet/>
      <dgm:spPr/>
      <dgm:t>
        <a:bodyPr/>
        <a:lstStyle/>
        <a:p>
          <a:endParaRPr lang="en-US"/>
        </a:p>
      </dgm:t>
    </dgm:pt>
    <dgm:pt modelId="{10056CB8-7A7A-4AB3-889F-F3CC3127657D}" type="sibTrans" cxnId="{68537E0E-CA03-40DE-B1CE-33EFAB8658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6041D0-1BFF-4EE8-AD3D-972F4FD8F2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RESULT: A simple and relatively concise means of expressing our desired result, the consequence being that the model successful places each intern into an appropriate rotation </a:t>
          </a:r>
          <a:endParaRPr lang="en-US" sz="1600" dirty="0"/>
        </a:p>
      </dgm:t>
    </dgm:pt>
    <dgm:pt modelId="{FCD1DA20-65B0-4487-84CF-E816BCA8EC91}" type="parTrans" cxnId="{7F7107B6-FDBF-4428-AA2C-CBA5A74DDBC8}">
      <dgm:prSet/>
      <dgm:spPr/>
      <dgm:t>
        <a:bodyPr/>
        <a:lstStyle/>
        <a:p>
          <a:endParaRPr lang="en-US"/>
        </a:p>
      </dgm:t>
    </dgm:pt>
    <dgm:pt modelId="{B0822BAD-E0BD-4B55-B6F7-2343A9C28021}" type="sibTrans" cxnId="{7F7107B6-FDBF-4428-AA2C-CBA5A74DDBC8}">
      <dgm:prSet/>
      <dgm:spPr/>
      <dgm:t>
        <a:bodyPr/>
        <a:lstStyle/>
        <a:p>
          <a:endParaRPr lang="en-US"/>
        </a:p>
      </dgm:t>
    </dgm:pt>
    <dgm:pt modelId="{56B94CB4-757C-46A9-B956-A7E2B2E0D260}" type="pres">
      <dgm:prSet presAssocID="{FE9CD64C-9509-4C53-B511-EBDED993DC55}" presName="root" presStyleCnt="0">
        <dgm:presLayoutVars>
          <dgm:dir/>
          <dgm:resizeHandles val="exact"/>
        </dgm:presLayoutVars>
      </dgm:prSet>
      <dgm:spPr/>
    </dgm:pt>
    <dgm:pt modelId="{883A0BA7-F63E-4AB2-BD11-1CBE61E0F3A4}" type="pres">
      <dgm:prSet presAssocID="{FCCB9CCE-3840-4AA1-8F48-AF7CD6887D8A}" presName="compNode" presStyleCnt="0"/>
      <dgm:spPr/>
    </dgm:pt>
    <dgm:pt modelId="{4DCA8A94-AC06-435C-9E5E-94C9DFD08CD1}" type="pres">
      <dgm:prSet presAssocID="{FCCB9CCE-3840-4AA1-8F48-AF7CD6887D8A}" presName="bgRect" presStyleLbl="bgShp" presStyleIdx="0" presStyleCnt="4" custLinFactNeighborX="-16218" custLinFactNeighborY="-14330"/>
      <dgm:spPr/>
    </dgm:pt>
    <dgm:pt modelId="{6D08ECEC-43E0-4E16-B70A-5CDAB2C310A1}" type="pres">
      <dgm:prSet presAssocID="{FCCB9CCE-3840-4AA1-8F48-AF7CD6887D8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1FA5420B-D9CD-4A53-B282-33F5937F6508}" type="pres">
      <dgm:prSet presAssocID="{FCCB9CCE-3840-4AA1-8F48-AF7CD6887D8A}" presName="spaceRect" presStyleCnt="0"/>
      <dgm:spPr/>
    </dgm:pt>
    <dgm:pt modelId="{641F756E-122F-458C-B84B-58C49EDF3B9D}" type="pres">
      <dgm:prSet presAssocID="{FCCB9CCE-3840-4AA1-8F48-AF7CD6887D8A}" presName="parTx" presStyleLbl="revTx" presStyleIdx="0" presStyleCnt="4">
        <dgm:presLayoutVars>
          <dgm:chMax val="0"/>
          <dgm:chPref val="0"/>
        </dgm:presLayoutVars>
      </dgm:prSet>
      <dgm:spPr/>
    </dgm:pt>
    <dgm:pt modelId="{84CF75EF-695A-4846-81A2-CB99642ADE49}" type="pres">
      <dgm:prSet presAssocID="{C39075E2-6917-4CDB-A055-6834A229AC40}" presName="sibTrans" presStyleCnt="0"/>
      <dgm:spPr/>
    </dgm:pt>
    <dgm:pt modelId="{A1972689-636B-46F9-81C4-6A2CA45AAC3D}" type="pres">
      <dgm:prSet presAssocID="{FE1BC9DA-CC56-43F9-8A13-835CB0AB068E}" presName="compNode" presStyleCnt="0"/>
      <dgm:spPr/>
    </dgm:pt>
    <dgm:pt modelId="{2EE29D7F-2B57-41B5-83F2-F0ED772B4C4A}" type="pres">
      <dgm:prSet presAssocID="{FE1BC9DA-CC56-43F9-8A13-835CB0AB068E}" presName="bgRect" presStyleLbl="bgShp" presStyleIdx="1" presStyleCnt="4"/>
      <dgm:spPr/>
    </dgm:pt>
    <dgm:pt modelId="{6311F9A5-B8C4-4157-8B2E-2695ACF4CB7D}" type="pres">
      <dgm:prSet presAssocID="{FE1BC9DA-CC56-43F9-8A13-835CB0AB06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8F3E06A5-9075-4CF3-9D78-ECC2A4622C61}" type="pres">
      <dgm:prSet presAssocID="{FE1BC9DA-CC56-43F9-8A13-835CB0AB068E}" presName="spaceRect" presStyleCnt="0"/>
      <dgm:spPr/>
    </dgm:pt>
    <dgm:pt modelId="{2CF4EC31-652D-4673-A3DD-0DB02008B490}" type="pres">
      <dgm:prSet presAssocID="{FE1BC9DA-CC56-43F9-8A13-835CB0AB068E}" presName="parTx" presStyleLbl="revTx" presStyleIdx="1" presStyleCnt="4">
        <dgm:presLayoutVars>
          <dgm:chMax val="0"/>
          <dgm:chPref val="0"/>
        </dgm:presLayoutVars>
      </dgm:prSet>
      <dgm:spPr/>
    </dgm:pt>
    <dgm:pt modelId="{CB670BD2-A89A-4FCF-BED4-4C43D406FAEE}" type="pres">
      <dgm:prSet presAssocID="{BD64098B-BACE-45B0-8531-8503D9AA357D}" presName="sibTrans" presStyleCnt="0"/>
      <dgm:spPr/>
    </dgm:pt>
    <dgm:pt modelId="{D4A1C464-7897-495A-BAE6-2AC0EA8814D3}" type="pres">
      <dgm:prSet presAssocID="{CB9AC760-240A-46F5-A6F3-41075AA50EBA}" presName="compNode" presStyleCnt="0"/>
      <dgm:spPr/>
    </dgm:pt>
    <dgm:pt modelId="{E46B98CA-A0E6-4628-BAA5-2D70293F2896}" type="pres">
      <dgm:prSet presAssocID="{CB9AC760-240A-46F5-A6F3-41075AA50EBA}" presName="bgRect" presStyleLbl="bgShp" presStyleIdx="2" presStyleCnt="4"/>
      <dgm:spPr/>
    </dgm:pt>
    <dgm:pt modelId="{FD0ADEC7-4CB4-4FE0-A6DE-7097137DDA8A}" type="pres">
      <dgm:prSet presAssocID="{CB9AC760-240A-46F5-A6F3-41075AA50E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125CA94F-C7A9-4060-9BF0-C8A2068A702A}" type="pres">
      <dgm:prSet presAssocID="{CB9AC760-240A-46F5-A6F3-41075AA50EBA}" presName="spaceRect" presStyleCnt="0"/>
      <dgm:spPr/>
    </dgm:pt>
    <dgm:pt modelId="{C7C48595-10CE-4536-9444-CD945626D74C}" type="pres">
      <dgm:prSet presAssocID="{CB9AC760-240A-46F5-A6F3-41075AA50EBA}" presName="parTx" presStyleLbl="revTx" presStyleIdx="2" presStyleCnt="4">
        <dgm:presLayoutVars>
          <dgm:chMax val="0"/>
          <dgm:chPref val="0"/>
        </dgm:presLayoutVars>
      </dgm:prSet>
      <dgm:spPr/>
    </dgm:pt>
    <dgm:pt modelId="{E5A878A9-A38D-466F-93CE-36FC9E660005}" type="pres">
      <dgm:prSet presAssocID="{10056CB8-7A7A-4AB3-889F-F3CC3127657D}" presName="sibTrans" presStyleCnt="0"/>
      <dgm:spPr/>
    </dgm:pt>
    <dgm:pt modelId="{1D5DA3A0-69D5-48ED-8CA2-D2177C42E3FB}" type="pres">
      <dgm:prSet presAssocID="{C06041D0-1BFF-4EE8-AD3D-972F4FD8F27C}" presName="compNode" presStyleCnt="0"/>
      <dgm:spPr/>
    </dgm:pt>
    <dgm:pt modelId="{38D4638F-9F61-4D7D-A9DF-9D6FB750EC4A}" type="pres">
      <dgm:prSet presAssocID="{C06041D0-1BFF-4EE8-AD3D-972F4FD8F27C}" presName="bgRect" presStyleLbl="bgShp" presStyleIdx="3" presStyleCnt="4"/>
      <dgm:spPr/>
    </dgm:pt>
    <dgm:pt modelId="{3CB2B189-C842-4CA8-8B1F-7F9EC3489575}" type="pres">
      <dgm:prSet presAssocID="{C06041D0-1BFF-4EE8-AD3D-972F4FD8F2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AAF4841A-7C6A-438A-94F4-481B767619C9}" type="pres">
      <dgm:prSet presAssocID="{C06041D0-1BFF-4EE8-AD3D-972F4FD8F27C}" presName="spaceRect" presStyleCnt="0"/>
      <dgm:spPr/>
    </dgm:pt>
    <dgm:pt modelId="{C3FAEFB8-C11D-41C1-A44E-467459AAD433}" type="pres">
      <dgm:prSet presAssocID="{C06041D0-1BFF-4EE8-AD3D-972F4FD8F27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8537E0E-CA03-40DE-B1CE-33EFAB8658CC}" srcId="{FE9CD64C-9509-4C53-B511-EBDED993DC55}" destId="{CB9AC760-240A-46F5-A6F3-41075AA50EBA}" srcOrd="2" destOrd="0" parTransId="{F4C27ED9-1F6D-4A25-9FBD-1925FA563D4A}" sibTransId="{10056CB8-7A7A-4AB3-889F-F3CC3127657D}"/>
    <dgm:cxn modelId="{7CDCF417-0D7E-4DE6-8439-585432638EC7}" type="presOf" srcId="{CB9AC760-240A-46F5-A6F3-41075AA50EBA}" destId="{C7C48595-10CE-4536-9444-CD945626D74C}" srcOrd="0" destOrd="0" presId="urn:microsoft.com/office/officeart/2018/2/layout/IconVerticalSolidList"/>
    <dgm:cxn modelId="{2920B018-5F41-48EF-99BA-EB13CB13CB85}" type="presOf" srcId="{C06041D0-1BFF-4EE8-AD3D-972F4FD8F27C}" destId="{C3FAEFB8-C11D-41C1-A44E-467459AAD433}" srcOrd="0" destOrd="0" presId="urn:microsoft.com/office/officeart/2018/2/layout/IconVerticalSolidList"/>
    <dgm:cxn modelId="{CB30E13F-2F0E-4A30-BF80-763968BECD56}" srcId="{FE9CD64C-9509-4C53-B511-EBDED993DC55}" destId="{FCCB9CCE-3840-4AA1-8F48-AF7CD6887D8A}" srcOrd="0" destOrd="0" parTransId="{27CBFD63-29C0-4822-9BF5-D847040C28CB}" sibTransId="{C39075E2-6917-4CDB-A055-6834A229AC40}"/>
    <dgm:cxn modelId="{6FD0E361-4116-49B2-BB01-52E5564959D0}" type="presOf" srcId="{FE9CD64C-9509-4C53-B511-EBDED993DC55}" destId="{56B94CB4-757C-46A9-B956-A7E2B2E0D260}" srcOrd="0" destOrd="0" presId="urn:microsoft.com/office/officeart/2018/2/layout/IconVerticalSolidList"/>
    <dgm:cxn modelId="{AE66376F-8827-45D0-B145-1F22458447C3}" type="presOf" srcId="{FCCB9CCE-3840-4AA1-8F48-AF7CD6887D8A}" destId="{641F756E-122F-458C-B84B-58C49EDF3B9D}" srcOrd="0" destOrd="0" presId="urn:microsoft.com/office/officeart/2018/2/layout/IconVerticalSolidList"/>
    <dgm:cxn modelId="{A0672A85-C3BA-44AD-BEC7-4105E02CE0D6}" srcId="{FE9CD64C-9509-4C53-B511-EBDED993DC55}" destId="{FE1BC9DA-CC56-43F9-8A13-835CB0AB068E}" srcOrd="1" destOrd="0" parTransId="{72D883ED-1CF7-410C-84EB-ADF2081E6C80}" sibTransId="{BD64098B-BACE-45B0-8531-8503D9AA357D}"/>
    <dgm:cxn modelId="{7F7107B6-FDBF-4428-AA2C-CBA5A74DDBC8}" srcId="{FE9CD64C-9509-4C53-B511-EBDED993DC55}" destId="{C06041D0-1BFF-4EE8-AD3D-972F4FD8F27C}" srcOrd="3" destOrd="0" parTransId="{FCD1DA20-65B0-4487-84CF-E816BCA8EC91}" sibTransId="{B0822BAD-E0BD-4B55-B6F7-2343A9C28021}"/>
    <dgm:cxn modelId="{6131E7BC-08AF-4FFC-A2E5-870561EAA482}" type="presOf" srcId="{FE1BC9DA-CC56-43F9-8A13-835CB0AB068E}" destId="{2CF4EC31-652D-4673-A3DD-0DB02008B490}" srcOrd="0" destOrd="0" presId="urn:microsoft.com/office/officeart/2018/2/layout/IconVerticalSolidList"/>
    <dgm:cxn modelId="{A04A76F5-0861-4724-85CF-A58BF0DD775A}" type="presParOf" srcId="{56B94CB4-757C-46A9-B956-A7E2B2E0D260}" destId="{883A0BA7-F63E-4AB2-BD11-1CBE61E0F3A4}" srcOrd="0" destOrd="0" presId="urn:microsoft.com/office/officeart/2018/2/layout/IconVerticalSolidList"/>
    <dgm:cxn modelId="{60AB55BE-CD1F-4AA2-A70F-1710F0C8E192}" type="presParOf" srcId="{883A0BA7-F63E-4AB2-BD11-1CBE61E0F3A4}" destId="{4DCA8A94-AC06-435C-9E5E-94C9DFD08CD1}" srcOrd="0" destOrd="0" presId="urn:microsoft.com/office/officeart/2018/2/layout/IconVerticalSolidList"/>
    <dgm:cxn modelId="{4F6B9B53-025F-49B6-9C5F-CF82CB856E63}" type="presParOf" srcId="{883A0BA7-F63E-4AB2-BD11-1CBE61E0F3A4}" destId="{6D08ECEC-43E0-4E16-B70A-5CDAB2C310A1}" srcOrd="1" destOrd="0" presId="urn:microsoft.com/office/officeart/2018/2/layout/IconVerticalSolidList"/>
    <dgm:cxn modelId="{470D67E0-A98D-4D09-8E1E-44002A2FC8CC}" type="presParOf" srcId="{883A0BA7-F63E-4AB2-BD11-1CBE61E0F3A4}" destId="{1FA5420B-D9CD-4A53-B282-33F5937F6508}" srcOrd="2" destOrd="0" presId="urn:microsoft.com/office/officeart/2018/2/layout/IconVerticalSolidList"/>
    <dgm:cxn modelId="{CB53BFAF-9654-44FC-B440-2318C47BFDC4}" type="presParOf" srcId="{883A0BA7-F63E-4AB2-BD11-1CBE61E0F3A4}" destId="{641F756E-122F-458C-B84B-58C49EDF3B9D}" srcOrd="3" destOrd="0" presId="urn:microsoft.com/office/officeart/2018/2/layout/IconVerticalSolidList"/>
    <dgm:cxn modelId="{D384ADF6-FF59-4A07-B2CC-E1E716A53A96}" type="presParOf" srcId="{56B94CB4-757C-46A9-B956-A7E2B2E0D260}" destId="{84CF75EF-695A-4846-81A2-CB99642ADE49}" srcOrd="1" destOrd="0" presId="urn:microsoft.com/office/officeart/2018/2/layout/IconVerticalSolidList"/>
    <dgm:cxn modelId="{1AE4AF7A-4FA9-4D84-BD94-852547DD1B55}" type="presParOf" srcId="{56B94CB4-757C-46A9-B956-A7E2B2E0D260}" destId="{A1972689-636B-46F9-81C4-6A2CA45AAC3D}" srcOrd="2" destOrd="0" presId="urn:microsoft.com/office/officeart/2018/2/layout/IconVerticalSolidList"/>
    <dgm:cxn modelId="{3A7C2AA8-D6AC-4DFE-BBF0-EC1AC3CF107F}" type="presParOf" srcId="{A1972689-636B-46F9-81C4-6A2CA45AAC3D}" destId="{2EE29D7F-2B57-41B5-83F2-F0ED772B4C4A}" srcOrd="0" destOrd="0" presId="urn:microsoft.com/office/officeart/2018/2/layout/IconVerticalSolidList"/>
    <dgm:cxn modelId="{596CDE5F-EE88-4E0A-AE65-15D8C8FF8DA5}" type="presParOf" srcId="{A1972689-636B-46F9-81C4-6A2CA45AAC3D}" destId="{6311F9A5-B8C4-4157-8B2E-2695ACF4CB7D}" srcOrd="1" destOrd="0" presId="urn:microsoft.com/office/officeart/2018/2/layout/IconVerticalSolidList"/>
    <dgm:cxn modelId="{D56A6139-FDB5-4D8B-BD22-9224DE246FB9}" type="presParOf" srcId="{A1972689-636B-46F9-81C4-6A2CA45AAC3D}" destId="{8F3E06A5-9075-4CF3-9D78-ECC2A4622C61}" srcOrd="2" destOrd="0" presId="urn:microsoft.com/office/officeart/2018/2/layout/IconVerticalSolidList"/>
    <dgm:cxn modelId="{0E7A6101-A3A4-4293-94A0-0DBA4C1865E2}" type="presParOf" srcId="{A1972689-636B-46F9-81C4-6A2CA45AAC3D}" destId="{2CF4EC31-652D-4673-A3DD-0DB02008B490}" srcOrd="3" destOrd="0" presId="urn:microsoft.com/office/officeart/2018/2/layout/IconVerticalSolidList"/>
    <dgm:cxn modelId="{7D46310E-4E42-486D-B1C0-8EDD253F60DA}" type="presParOf" srcId="{56B94CB4-757C-46A9-B956-A7E2B2E0D260}" destId="{CB670BD2-A89A-4FCF-BED4-4C43D406FAEE}" srcOrd="3" destOrd="0" presId="urn:microsoft.com/office/officeart/2018/2/layout/IconVerticalSolidList"/>
    <dgm:cxn modelId="{C7667BBE-A1DD-4B60-AE76-5307CA93B72F}" type="presParOf" srcId="{56B94CB4-757C-46A9-B956-A7E2B2E0D260}" destId="{D4A1C464-7897-495A-BAE6-2AC0EA8814D3}" srcOrd="4" destOrd="0" presId="urn:microsoft.com/office/officeart/2018/2/layout/IconVerticalSolidList"/>
    <dgm:cxn modelId="{21F88B34-A06E-4B17-99AE-7B435115D593}" type="presParOf" srcId="{D4A1C464-7897-495A-BAE6-2AC0EA8814D3}" destId="{E46B98CA-A0E6-4628-BAA5-2D70293F2896}" srcOrd="0" destOrd="0" presId="urn:microsoft.com/office/officeart/2018/2/layout/IconVerticalSolidList"/>
    <dgm:cxn modelId="{07CB4280-2EF1-4D8A-8581-635E6027DB8B}" type="presParOf" srcId="{D4A1C464-7897-495A-BAE6-2AC0EA8814D3}" destId="{FD0ADEC7-4CB4-4FE0-A6DE-7097137DDA8A}" srcOrd="1" destOrd="0" presId="urn:microsoft.com/office/officeart/2018/2/layout/IconVerticalSolidList"/>
    <dgm:cxn modelId="{8B307492-3B97-4D66-BC66-B52180EBF4C0}" type="presParOf" srcId="{D4A1C464-7897-495A-BAE6-2AC0EA8814D3}" destId="{125CA94F-C7A9-4060-9BF0-C8A2068A702A}" srcOrd="2" destOrd="0" presId="urn:microsoft.com/office/officeart/2018/2/layout/IconVerticalSolidList"/>
    <dgm:cxn modelId="{07299C42-23EB-49C0-9589-AABDC78FA3BF}" type="presParOf" srcId="{D4A1C464-7897-495A-BAE6-2AC0EA8814D3}" destId="{C7C48595-10CE-4536-9444-CD945626D74C}" srcOrd="3" destOrd="0" presId="urn:microsoft.com/office/officeart/2018/2/layout/IconVerticalSolidList"/>
    <dgm:cxn modelId="{364CCEEA-2472-49BA-BA23-86E9FFA96C9B}" type="presParOf" srcId="{56B94CB4-757C-46A9-B956-A7E2B2E0D260}" destId="{E5A878A9-A38D-466F-93CE-36FC9E660005}" srcOrd="5" destOrd="0" presId="urn:microsoft.com/office/officeart/2018/2/layout/IconVerticalSolidList"/>
    <dgm:cxn modelId="{8471E54C-4C9F-47DA-8064-8BA118F8D76D}" type="presParOf" srcId="{56B94CB4-757C-46A9-B956-A7E2B2E0D260}" destId="{1D5DA3A0-69D5-48ED-8CA2-D2177C42E3FB}" srcOrd="6" destOrd="0" presId="urn:microsoft.com/office/officeart/2018/2/layout/IconVerticalSolidList"/>
    <dgm:cxn modelId="{31997745-B5CA-460B-82D6-B765CB3BAAC6}" type="presParOf" srcId="{1D5DA3A0-69D5-48ED-8CA2-D2177C42E3FB}" destId="{38D4638F-9F61-4D7D-A9DF-9D6FB750EC4A}" srcOrd="0" destOrd="0" presId="urn:microsoft.com/office/officeart/2018/2/layout/IconVerticalSolidList"/>
    <dgm:cxn modelId="{06A441F4-3FE4-43BD-AB3F-51FEF931D30A}" type="presParOf" srcId="{1D5DA3A0-69D5-48ED-8CA2-D2177C42E3FB}" destId="{3CB2B189-C842-4CA8-8B1F-7F9EC3489575}" srcOrd="1" destOrd="0" presId="urn:microsoft.com/office/officeart/2018/2/layout/IconVerticalSolidList"/>
    <dgm:cxn modelId="{1007BE44-67CB-4B1D-A412-F7AC8DC1C396}" type="presParOf" srcId="{1D5DA3A0-69D5-48ED-8CA2-D2177C42E3FB}" destId="{AAF4841A-7C6A-438A-94F4-481B767619C9}" srcOrd="2" destOrd="0" presId="urn:microsoft.com/office/officeart/2018/2/layout/IconVerticalSolidList"/>
    <dgm:cxn modelId="{AA5E1920-CD57-4DC9-9AAA-60E1FD082276}" type="presParOf" srcId="{1D5DA3A0-69D5-48ED-8CA2-D2177C42E3FB}" destId="{C3FAEFB8-C11D-41C1-A44E-467459AAD4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8EC19D-6401-43CD-834B-567C610CFE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D83556-CA89-40B0-A4DD-A0D86B648258}">
      <dgm:prSet/>
      <dgm:spPr/>
      <dgm:t>
        <a:bodyPr/>
        <a:lstStyle/>
        <a:p>
          <a:r>
            <a:rPr lang="en-AU"/>
            <a:t>Successful delivery of a functioning intern roster</a:t>
          </a:r>
          <a:endParaRPr lang="en-US"/>
        </a:p>
      </dgm:t>
    </dgm:pt>
    <dgm:pt modelId="{76AF318B-A636-4F69-A9EC-544087D94460}" type="parTrans" cxnId="{5153EC7B-30C6-4C97-ABE0-8D690F1EFD51}">
      <dgm:prSet/>
      <dgm:spPr/>
      <dgm:t>
        <a:bodyPr/>
        <a:lstStyle/>
        <a:p>
          <a:endParaRPr lang="en-US"/>
        </a:p>
      </dgm:t>
    </dgm:pt>
    <dgm:pt modelId="{E12DF75E-F36B-4B95-B6B4-210A4E76BC16}" type="sibTrans" cxnId="{5153EC7B-30C6-4C97-ABE0-8D690F1EFD51}">
      <dgm:prSet/>
      <dgm:spPr/>
      <dgm:t>
        <a:bodyPr/>
        <a:lstStyle/>
        <a:p>
          <a:endParaRPr lang="en-US"/>
        </a:p>
      </dgm:t>
    </dgm:pt>
    <dgm:pt modelId="{447DB666-024A-435D-92C6-0062D69C7AE7}">
      <dgm:prSet/>
      <dgm:spPr/>
      <dgm:t>
        <a:bodyPr/>
        <a:lstStyle/>
        <a:p>
          <a:r>
            <a:rPr lang="en-AU"/>
            <a:t>Flexibility and capacity for adjustment</a:t>
          </a:r>
          <a:endParaRPr lang="en-US"/>
        </a:p>
      </dgm:t>
    </dgm:pt>
    <dgm:pt modelId="{7029F4EF-2468-4726-B5BC-8475E9D88546}" type="parTrans" cxnId="{9235838A-ED46-42D8-874E-06428D576CC2}">
      <dgm:prSet/>
      <dgm:spPr/>
      <dgm:t>
        <a:bodyPr/>
        <a:lstStyle/>
        <a:p>
          <a:endParaRPr lang="en-US"/>
        </a:p>
      </dgm:t>
    </dgm:pt>
    <dgm:pt modelId="{2D38C895-D669-405E-8CBC-5314F22DC94D}" type="sibTrans" cxnId="{9235838A-ED46-42D8-874E-06428D576CC2}">
      <dgm:prSet/>
      <dgm:spPr/>
      <dgm:t>
        <a:bodyPr/>
        <a:lstStyle/>
        <a:p>
          <a:endParaRPr lang="en-US"/>
        </a:p>
      </dgm:t>
    </dgm:pt>
    <dgm:pt modelId="{EC57EF8A-9312-4648-A01C-391319A0D6DA}">
      <dgm:prSet/>
      <dgm:spPr/>
      <dgm:t>
        <a:bodyPr/>
        <a:lstStyle/>
        <a:p>
          <a:r>
            <a:rPr lang="en-AU"/>
            <a:t>Extensive variety of options for the client to choose from </a:t>
          </a:r>
          <a:endParaRPr lang="en-US"/>
        </a:p>
      </dgm:t>
    </dgm:pt>
    <dgm:pt modelId="{344B5CB2-FF66-472B-A240-40086598B15B}" type="parTrans" cxnId="{D6DF9269-36F5-485A-80C5-737F3E7EDCB8}">
      <dgm:prSet/>
      <dgm:spPr/>
      <dgm:t>
        <a:bodyPr/>
        <a:lstStyle/>
        <a:p>
          <a:endParaRPr lang="en-US"/>
        </a:p>
      </dgm:t>
    </dgm:pt>
    <dgm:pt modelId="{6A13FC85-3C03-4C15-AAA2-E32451493F5C}" type="sibTrans" cxnId="{D6DF9269-36F5-485A-80C5-737F3E7EDCB8}">
      <dgm:prSet/>
      <dgm:spPr/>
      <dgm:t>
        <a:bodyPr/>
        <a:lstStyle/>
        <a:p>
          <a:endParaRPr lang="en-US"/>
        </a:p>
      </dgm:t>
    </dgm:pt>
    <dgm:pt modelId="{B9DB3912-F677-4E90-B7D0-97CF6FA1EFE8}" type="pres">
      <dgm:prSet presAssocID="{3E8EC19D-6401-43CD-834B-567C610CFE6E}" presName="root" presStyleCnt="0">
        <dgm:presLayoutVars>
          <dgm:dir/>
          <dgm:resizeHandles val="exact"/>
        </dgm:presLayoutVars>
      </dgm:prSet>
      <dgm:spPr/>
    </dgm:pt>
    <dgm:pt modelId="{4AABFB8D-0D73-4971-8EBF-0D4576BF87B0}" type="pres">
      <dgm:prSet presAssocID="{27D83556-CA89-40B0-A4DD-A0D86B648258}" presName="compNode" presStyleCnt="0"/>
      <dgm:spPr/>
    </dgm:pt>
    <dgm:pt modelId="{99F03338-680D-4E0F-B1C0-FF7FEA0C6C13}" type="pres">
      <dgm:prSet presAssocID="{27D83556-CA89-40B0-A4DD-A0D86B648258}" presName="bgRect" presStyleLbl="bgShp" presStyleIdx="0" presStyleCnt="3"/>
      <dgm:spPr/>
    </dgm:pt>
    <dgm:pt modelId="{94DC9162-B7F0-4479-97A7-00890CB977D4}" type="pres">
      <dgm:prSet presAssocID="{27D83556-CA89-40B0-A4DD-A0D86B6482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2215EF2D-4038-4D78-AFA7-7E732C58FF48}" type="pres">
      <dgm:prSet presAssocID="{27D83556-CA89-40B0-A4DD-A0D86B648258}" presName="spaceRect" presStyleCnt="0"/>
      <dgm:spPr/>
    </dgm:pt>
    <dgm:pt modelId="{C8510916-0368-4EAF-99AC-2DA34BFDAA13}" type="pres">
      <dgm:prSet presAssocID="{27D83556-CA89-40B0-A4DD-A0D86B648258}" presName="parTx" presStyleLbl="revTx" presStyleIdx="0" presStyleCnt="3">
        <dgm:presLayoutVars>
          <dgm:chMax val="0"/>
          <dgm:chPref val="0"/>
        </dgm:presLayoutVars>
      </dgm:prSet>
      <dgm:spPr/>
    </dgm:pt>
    <dgm:pt modelId="{FAD57641-A12E-434B-9211-D2BCB50DC68D}" type="pres">
      <dgm:prSet presAssocID="{E12DF75E-F36B-4B95-B6B4-210A4E76BC16}" presName="sibTrans" presStyleCnt="0"/>
      <dgm:spPr/>
    </dgm:pt>
    <dgm:pt modelId="{0D5EB8AE-A1E6-4FEC-B178-015F4E3ED4A3}" type="pres">
      <dgm:prSet presAssocID="{447DB666-024A-435D-92C6-0062D69C7AE7}" presName="compNode" presStyleCnt="0"/>
      <dgm:spPr/>
    </dgm:pt>
    <dgm:pt modelId="{8A09E110-2E0B-4ABB-82AA-AFE5BBF9B663}" type="pres">
      <dgm:prSet presAssocID="{447DB666-024A-435D-92C6-0062D69C7AE7}" presName="bgRect" presStyleLbl="bgShp" presStyleIdx="1" presStyleCnt="3"/>
      <dgm:spPr/>
    </dgm:pt>
    <dgm:pt modelId="{E354C8E3-81B4-4289-9A59-36B5C0D4ED10}" type="pres">
      <dgm:prSet presAssocID="{447DB666-024A-435D-92C6-0062D69C7A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ning"/>
        </a:ext>
      </dgm:extLst>
    </dgm:pt>
    <dgm:pt modelId="{6C5E4C70-EDA2-4822-AEAB-E4C2F5EBA5C0}" type="pres">
      <dgm:prSet presAssocID="{447DB666-024A-435D-92C6-0062D69C7AE7}" presName="spaceRect" presStyleCnt="0"/>
      <dgm:spPr/>
    </dgm:pt>
    <dgm:pt modelId="{F3D9BAF3-49F6-4D9B-A2FA-2696511C5802}" type="pres">
      <dgm:prSet presAssocID="{447DB666-024A-435D-92C6-0062D69C7AE7}" presName="parTx" presStyleLbl="revTx" presStyleIdx="1" presStyleCnt="3">
        <dgm:presLayoutVars>
          <dgm:chMax val="0"/>
          <dgm:chPref val="0"/>
        </dgm:presLayoutVars>
      </dgm:prSet>
      <dgm:spPr/>
    </dgm:pt>
    <dgm:pt modelId="{6F1E5748-ABBD-48EE-975F-F09EF4A9C516}" type="pres">
      <dgm:prSet presAssocID="{2D38C895-D669-405E-8CBC-5314F22DC94D}" presName="sibTrans" presStyleCnt="0"/>
      <dgm:spPr/>
    </dgm:pt>
    <dgm:pt modelId="{331E01C4-0143-4230-B254-5763DFF7DD78}" type="pres">
      <dgm:prSet presAssocID="{EC57EF8A-9312-4648-A01C-391319A0D6DA}" presName="compNode" presStyleCnt="0"/>
      <dgm:spPr/>
    </dgm:pt>
    <dgm:pt modelId="{AD7C5937-49DA-4F00-94AB-8519C277D63D}" type="pres">
      <dgm:prSet presAssocID="{EC57EF8A-9312-4648-A01C-391319A0D6DA}" presName="bgRect" presStyleLbl="bgShp" presStyleIdx="2" presStyleCnt="3"/>
      <dgm:spPr/>
    </dgm:pt>
    <dgm:pt modelId="{6648240D-0848-47EB-9926-17E840833A4F}" type="pres">
      <dgm:prSet presAssocID="{EC57EF8A-9312-4648-A01C-391319A0D6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"/>
        </a:ext>
      </dgm:extLst>
    </dgm:pt>
    <dgm:pt modelId="{4748C8B5-B6CD-4DF5-A51D-AC41D8775EA4}" type="pres">
      <dgm:prSet presAssocID="{EC57EF8A-9312-4648-A01C-391319A0D6DA}" presName="spaceRect" presStyleCnt="0"/>
      <dgm:spPr/>
    </dgm:pt>
    <dgm:pt modelId="{FE85BC90-4B79-4787-B9AB-F21954816EA1}" type="pres">
      <dgm:prSet presAssocID="{EC57EF8A-9312-4648-A01C-391319A0D6D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F89F129-08DC-4568-A536-2525914613FA}" type="presOf" srcId="{3E8EC19D-6401-43CD-834B-567C610CFE6E}" destId="{B9DB3912-F677-4E90-B7D0-97CF6FA1EFE8}" srcOrd="0" destOrd="0" presId="urn:microsoft.com/office/officeart/2018/2/layout/IconVerticalSolidList"/>
    <dgm:cxn modelId="{D6DF9269-36F5-485A-80C5-737F3E7EDCB8}" srcId="{3E8EC19D-6401-43CD-834B-567C610CFE6E}" destId="{EC57EF8A-9312-4648-A01C-391319A0D6DA}" srcOrd="2" destOrd="0" parTransId="{344B5CB2-FF66-472B-A240-40086598B15B}" sibTransId="{6A13FC85-3C03-4C15-AAA2-E32451493F5C}"/>
    <dgm:cxn modelId="{5153EC7B-30C6-4C97-ABE0-8D690F1EFD51}" srcId="{3E8EC19D-6401-43CD-834B-567C610CFE6E}" destId="{27D83556-CA89-40B0-A4DD-A0D86B648258}" srcOrd="0" destOrd="0" parTransId="{76AF318B-A636-4F69-A9EC-544087D94460}" sibTransId="{E12DF75E-F36B-4B95-B6B4-210A4E76BC16}"/>
    <dgm:cxn modelId="{9235838A-ED46-42D8-874E-06428D576CC2}" srcId="{3E8EC19D-6401-43CD-834B-567C610CFE6E}" destId="{447DB666-024A-435D-92C6-0062D69C7AE7}" srcOrd="1" destOrd="0" parTransId="{7029F4EF-2468-4726-B5BC-8475E9D88546}" sibTransId="{2D38C895-D669-405E-8CBC-5314F22DC94D}"/>
    <dgm:cxn modelId="{0C2C0BD2-15B4-48B1-ABC3-DF7BBFF89046}" type="presOf" srcId="{27D83556-CA89-40B0-A4DD-A0D86B648258}" destId="{C8510916-0368-4EAF-99AC-2DA34BFDAA13}" srcOrd="0" destOrd="0" presId="urn:microsoft.com/office/officeart/2018/2/layout/IconVerticalSolidList"/>
    <dgm:cxn modelId="{1936F5D7-CB9C-4B8A-B5CB-A7D46DC3822F}" type="presOf" srcId="{447DB666-024A-435D-92C6-0062D69C7AE7}" destId="{F3D9BAF3-49F6-4D9B-A2FA-2696511C5802}" srcOrd="0" destOrd="0" presId="urn:microsoft.com/office/officeart/2018/2/layout/IconVerticalSolidList"/>
    <dgm:cxn modelId="{82A581FD-CE2F-4FAC-B748-63054243D93B}" type="presOf" srcId="{EC57EF8A-9312-4648-A01C-391319A0D6DA}" destId="{FE85BC90-4B79-4787-B9AB-F21954816EA1}" srcOrd="0" destOrd="0" presId="urn:microsoft.com/office/officeart/2018/2/layout/IconVerticalSolidList"/>
    <dgm:cxn modelId="{38C2CC51-54D3-44A4-A0D8-60A0ADAED977}" type="presParOf" srcId="{B9DB3912-F677-4E90-B7D0-97CF6FA1EFE8}" destId="{4AABFB8D-0D73-4971-8EBF-0D4576BF87B0}" srcOrd="0" destOrd="0" presId="urn:microsoft.com/office/officeart/2018/2/layout/IconVerticalSolidList"/>
    <dgm:cxn modelId="{72EB1B46-798B-47D5-A79A-75C9E93B3B44}" type="presParOf" srcId="{4AABFB8D-0D73-4971-8EBF-0D4576BF87B0}" destId="{99F03338-680D-4E0F-B1C0-FF7FEA0C6C13}" srcOrd="0" destOrd="0" presId="urn:microsoft.com/office/officeart/2018/2/layout/IconVerticalSolidList"/>
    <dgm:cxn modelId="{E28747DB-5A20-44CA-AD1B-FFA9B44F0FD0}" type="presParOf" srcId="{4AABFB8D-0D73-4971-8EBF-0D4576BF87B0}" destId="{94DC9162-B7F0-4479-97A7-00890CB977D4}" srcOrd="1" destOrd="0" presId="urn:microsoft.com/office/officeart/2018/2/layout/IconVerticalSolidList"/>
    <dgm:cxn modelId="{F5AB2395-3298-40AA-97F6-1E51603EB4BB}" type="presParOf" srcId="{4AABFB8D-0D73-4971-8EBF-0D4576BF87B0}" destId="{2215EF2D-4038-4D78-AFA7-7E732C58FF48}" srcOrd="2" destOrd="0" presId="urn:microsoft.com/office/officeart/2018/2/layout/IconVerticalSolidList"/>
    <dgm:cxn modelId="{9E5F9216-0FC0-4EF9-AC89-5971467BA2F4}" type="presParOf" srcId="{4AABFB8D-0D73-4971-8EBF-0D4576BF87B0}" destId="{C8510916-0368-4EAF-99AC-2DA34BFDAA13}" srcOrd="3" destOrd="0" presId="urn:microsoft.com/office/officeart/2018/2/layout/IconVerticalSolidList"/>
    <dgm:cxn modelId="{E9E850DF-134C-4461-B9F3-6A4A5CB2B0BE}" type="presParOf" srcId="{B9DB3912-F677-4E90-B7D0-97CF6FA1EFE8}" destId="{FAD57641-A12E-434B-9211-D2BCB50DC68D}" srcOrd="1" destOrd="0" presId="urn:microsoft.com/office/officeart/2018/2/layout/IconVerticalSolidList"/>
    <dgm:cxn modelId="{890626C0-EB37-4F09-9957-314C8F4B579F}" type="presParOf" srcId="{B9DB3912-F677-4E90-B7D0-97CF6FA1EFE8}" destId="{0D5EB8AE-A1E6-4FEC-B178-015F4E3ED4A3}" srcOrd="2" destOrd="0" presId="urn:microsoft.com/office/officeart/2018/2/layout/IconVerticalSolidList"/>
    <dgm:cxn modelId="{5A957F6D-0179-46B4-BD4F-3B90F05709F8}" type="presParOf" srcId="{0D5EB8AE-A1E6-4FEC-B178-015F4E3ED4A3}" destId="{8A09E110-2E0B-4ABB-82AA-AFE5BBF9B663}" srcOrd="0" destOrd="0" presId="urn:microsoft.com/office/officeart/2018/2/layout/IconVerticalSolidList"/>
    <dgm:cxn modelId="{CB80FC0F-F433-4FCA-BC35-FF1F5D24A08C}" type="presParOf" srcId="{0D5EB8AE-A1E6-4FEC-B178-015F4E3ED4A3}" destId="{E354C8E3-81B4-4289-9A59-36B5C0D4ED10}" srcOrd="1" destOrd="0" presId="urn:microsoft.com/office/officeart/2018/2/layout/IconVerticalSolidList"/>
    <dgm:cxn modelId="{BBBE06C4-D217-407E-A0E2-FA7862232034}" type="presParOf" srcId="{0D5EB8AE-A1E6-4FEC-B178-015F4E3ED4A3}" destId="{6C5E4C70-EDA2-4822-AEAB-E4C2F5EBA5C0}" srcOrd="2" destOrd="0" presId="urn:microsoft.com/office/officeart/2018/2/layout/IconVerticalSolidList"/>
    <dgm:cxn modelId="{83DDDBAA-6425-4E81-AB23-3F454B0219A6}" type="presParOf" srcId="{0D5EB8AE-A1E6-4FEC-B178-015F4E3ED4A3}" destId="{F3D9BAF3-49F6-4D9B-A2FA-2696511C5802}" srcOrd="3" destOrd="0" presId="urn:microsoft.com/office/officeart/2018/2/layout/IconVerticalSolidList"/>
    <dgm:cxn modelId="{70ABEA60-201F-45E1-9E92-B618CE3BCEA4}" type="presParOf" srcId="{B9DB3912-F677-4E90-B7D0-97CF6FA1EFE8}" destId="{6F1E5748-ABBD-48EE-975F-F09EF4A9C516}" srcOrd="3" destOrd="0" presId="urn:microsoft.com/office/officeart/2018/2/layout/IconVerticalSolidList"/>
    <dgm:cxn modelId="{E2751EC1-629D-40E0-8BB5-72C42E14D129}" type="presParOf" srcId="{B9DB3912-F677-4E90-B7D0-97CF6FA1EFE8}" destId="{331E01C4-0143-4230-B254-5763DFF7DD78}" srcOrd="4" destOrd="0" presId="urn:microsoft.com/office/officeart/2018/2/layout/IconVerticalSolidList"/>
    <dgm:cxn modelId="{44E9DA0D-FE96-41F6-B1B4-B48D540CB873}" type="presParOf" srcId="{331E01C4-0143-4230-B254-5763DFF7DD78}" destId="{AD7C5937-49DA-4F00-94AB-8519C277D63D}" srcOrd="0" destOrd="0" presId="urn:microsoft.com/office/officeart/2018/2/layout/IconVerticalSolidList"/>
    <dgm:cxn modelId="{8093EC13-48C7-4692-BD15-1BCC0F65F9F9}" type="presParOf" srcId="{331E01C4-0143-4230-B254-5763DFF7DD78}" destId="{6648240D-0848-47EB-9926-17E840833A4F}" srcOrd="1" destOrd="0" presId="urn:microsoft.com/office/officeart/2018/2/layout/IconVerticalSolidList"/>
    <dgm:cxn modelId="{1265F591-A435-48D2-9455-B7E613745BED}" type="presParOf" srcId="{331E01C4-0143-4230-B254-5763DFF7DD78}" destId="{4748C8B5-B6CD-4DF5-A51D-AC41D8775EA4}" srcOrd="2" destOrd="0" presId="urn:microsoft.com/office/officeart/2018/2/layout/IconVerticalSolidList"/>
    <dgm:cxn modelId="{C95F28E5-5716-4442-897B-955A247C32F1}" type="presParOf" srcId="{331E01C4-0143-4230-B254-5763DFF7DD78}" destId="{FE85BC90-4B79-4787-B9AB-F21954816E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E79687-09F9-48AD-B90C-BB0585E676C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287D07F-B23E-4968-B22F-5A25375B6D6C}">
      <dgm:prSet custT="1"/>
      <dgm:spPr/>
      <dgm:t>
        <a:bodyPr/>
        <a:lstStyle/>
        <a:p>
          <a:pPr>
            <a:defRPr cap="all"/>
          </a:pPr>
          <a:r>
            <a:rPr lang="en-AU" sz="1600" dirty="0"/>
            <a:t>The objective of developing a computer generated intern roster</a:t>
          </a:r>
          <a:endParaRPr lang="en-US" sz="1600" dirty="0"/>
        </a:p>
      </dgm:t>
    </dgm:pt>
    <dgm:pt modelId="{BD0D1F15-EE32-4D69-8B56-717021731ED5}" type="parTrans" cxnId="{5D98611D-D6D5-4ED2-8FBB-7BE40C3BD141}">
      <dgm:prSet/>
      <dgm:spPr/>
      <dgm:t>
        <a:bodyPr/>
        <a:lstStyle/>
        <a:p>
          <a:endParaRPr lang="en-US"/>
        </a:p>
      </dgm:t>
    </dgm:pt>
    <dgm:pt modelId="{66F6D92D-F522-4ADB-A50B-4C4F1B3FA23C}" type="sibTrans" cxnId="{5D98611D-D6D5-4ED2-8FBB-7BE40C3BD141}">
      <dgm:prSet/>
      <dgm:spPr/>
      <dgm:t>
        <a:bodyPr/>
        <a:lstStyle/>
        <a:p>
          <a:endParaRPr lang="en-US"/>
        </a:p>
      </dgm:t>
    </dgm:pt>
    <dgm:pt modelId="{84E7D0DE-3825-4AEC-A6FE-0A039F6280B4}">
      <dgm:prSet/>
      <dgm:spPr/>
      <dgm:t>
        <a:bodyPr/>
        <a:lstStyle/>
        <a:p>
          <a:pPr>
            <a:defRPr cap="all"/>
          </a:pPr>
          <a:r>
            <a:rPr lang="en-AU" dirty="0"/>
            <a:t>The need to be able to adjust to  the client’s ideas</a:t>
          </a:r>
          <a:endParaRPr lang="en-US" dirty="0"/>
        </a:p>
      </dgm:t>
    </dgm:pt>
    <dgm:pt modelId="{F84154E2-B64D-4746-95CF-79DE1989C85B}" type="parTrans" cxnId="{0EA785BA-084F-4B86-BD24-0EC52CF696D7}">
      <dgm:prSet/>
      <dgm:spPr/>
      <dgm:t>
        <a:bodyPr/>
        <a:lstStyle/>
        <a:p>
          <a:endParaRPr lang="en-US"/>
        </a:p>
      </dgm:t>
    </dgm:pt>
    <dgm:pt modelId="{D9659494-3CC6-49D3-AC7B-19B0969140DF}" type="sibTrans" cxnId="{0EA785BA-084F-4B86-BD24-0EC52CF696D7}">
      <dgm:prSet/>
      <dgm:spPr/>
      <dgm:t>
        <a:bodyPr/>
        <a:lstStyle/>
        <a:p>
          <a:endParaRPr lang="en-US"/>
        </a:p>
      </dgm:t>
    </dgm:pt>
    <dgm:pt modelId="{582D1266-09D7-4272-BE50-A671C88A094C}">
      <dgm:prSet/>
      <dgm:spPr/>
      <dgm:t>
        <a:bodyPr/>
        <a:lstStyle/>
        <a:p>
          <a:pPr>
            <a:defRPr cap="all"/>
          </a:pPr>
          <a:r>
            <a:rPr lang="en-AU"/>
            <a:t>The potential to respond to new constraints</a:t>
          </a:r>
          <a:endParaRPr lang="en-US"/>
        </a:p>
      </dgm:t>
    </dgm:pt>
    <dgm:pt modelId="{28ED3DA2-0032-4BE2-A845-4F93633EC353}" type="parTrans" cxnId="{88F527A9-E09C-4458-898F-2369072A9F21}">
      <dgm:prSet/>
      <dgm:spPr/>
      <dgm:t>
        <a:bodyPr/>
        <a:lstStyle/>
        <a:p>
          <a:endParaRPr lang="en-US"/>
        </a:p>
      </dgm:t>
    </dgm:pt>
    <dgm:pt modelId="{DCBAE811-9013-47E5-B6B3-1BC305F0E0D5}" type="sibTrans" cxnId="{88F527A9-E09C-4458-898F-2369072A9F21}">
      <dgm:prSet/>
      <dgm:spPr/>
      <dgm:t>
        <a:bodyPr/>
        <a:lstStyle/>
        <a:p>
          <a:endParaRPr lang="en-US"/>
        </a:p>
      </dgm:t>
    </dgm:pt>
    <dgm:pt modelId="{D781B7A7-95BE-4A90-B858-D1302C83E0CD}">
      <dgm:prSet/>
      <dgm:spPr/>
      <dgm:t>
        <a:bodyPr/>
        <a:lstStyle/>
        <a:p>
          <a:pPr>
            <a:defRPr cap="all"/>
          </a:pPr>
          <a:r>
            <a:rPr lang="en-AU"/>
            <a:t>An emphasis on continued quality improvement</a:t>
          </a:r>
          <a:endParaRPr lang="en-US"/>
        </a:p>
      </dgm:t>
    </dgm:pt>
    <dgm:pt modelId="{18A6E6BC-2742-4992-8511-EBDA52ED6E30}" type="parTrans" cxnId="{F1E9A1EB-BDF7-4BC4-B511-000D7B4111DE}">
      <dgm:prSet/>
      <dgm:spPr/>
      <dgm:t>
        <a:bodyPr/>
        <a:lstStyle/>
        <a:p>
          <a:endParaRPr lang="en-US"/>
        </a:p>
      </dgm:t>
    </dgm:pt>
    <dgm:pt modelId="{33322038-66CE-4969-81B3-460D7544C475}" type="sibTrans" cxnId="{F1E9A1EB-BDF7-4BC4-B511-000D7B4111DE}">
      <dgm:prSet/>
      <dgm:spPr/>
      <dgm:t>
        <a:bodyPr/>
        <a:lstStyle/>
        <a:p>
          <a:endParaRPr lang="en-US"/>
        </a:p>
      </dgm:t>
    </dgm:pt>
    <dgm:pt modelId="{0B7F772B-5CB4-4FF8-BF42-18B255ED37DA}" type="pres">
      <dgm:prSet presAssocID="{CBE79687-09F9-48AD-B90C-BB0585E676C0}" presName="root" presStyleCnt="0">
        <dgm:presLayoutVars>
          <dgm:dir/>
          <dgm:resizeHandles val="exact"/>
        </dgm:presLayoutVars>
      </dgm:prSet>
      <dgm:spPr/>
    </dgm:pt>
    <dgm:pt modelId="{CB31A0D2-111E-4CC8-9484-093779343B45}" type="pres">
      <dgm:prSet presAssocID="{6287D07F-B23E-4968-B22F-5A25375B6D6C}" presName="compNode" presStyleCnt="0"/>
      <dgm:spPr/>
    </dgm:pt>
    <dgm:pt modelId="{E993B84E-9549-41BB-8502-B4754B297FAB}" type="pres">
      <dgm:prSet presAssocID="{6287D07F-B23E-4968-B22F-5A25375B6D6C}" presName="iconBgRect" presStyleLbl="bgShp" presStyleIdx="0" presStyleCnt="4"/>
      <dgm:spPr/>
    </dgm:pt>
    <dgm:pt modelId="{C0599C21-8336-4D03-8263-259DF98F7977}" type="pres">
      <dgm:prSet presAssocID="{6287D07F-B23E-4968-B22F-5A25375B6D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783642D-9CD9-47D5-BDAB-E13ECBA3DA7C}" type="pres">
      <dgm:prSet presAssocID="{6287D07F-B23E-4968-B22F-5A25375B6D6C}" presName="spaceRect" presStyleCnt="0"/>
      <dgm:spPr/>
    </dgm:pt>
    <dgm:pt modelId="{07668984-D563-4EAC-B115-EA1C7F1B4B66}" type="pres">
      <dgm:prSet presAssocID="{6287D07F-B23E-4968-B22F-5A25375B6D6C}" presName="textRect" presStyleLbl="revTx" presStyleIdx="0" presStyleCnt="4">
        <dgm:presLayoutVars>
          <dgm:chMax val="1"/>
          <dgm:chPref val="1"/>
        </dgm:presLayoutVars>
      </dgm:prSet>
      <dgm:spPr/>
    </dgm:pt>
    <dgm:pt modelId="{7E2621FA-7E15-48D0-944F-B06DDBB0D61D}" type="pres">
      <dgm:prSet presAssocID="{66F6D92D-F522-4ADB-A50B-4C4F1B3FA23C}" presName="sibTrans" presStyleCnt="0"/>
      <dgm:spPr/>
    </dgm:pt>
    <dgm:pt modelId="{74A958F8-4F4E-4CDB-8B5C-89C1D59D9684}" type="pres">
      <dgm:prSet presAssocID="{84E7D0DE-3825-4AEC-A6FE-0A039F6280B4}" presName="compNode" presStyleCnt="0"/>
      <dgm:spPr/>
    </dgm:pt>
    <dgm:pt modelId="{72C50DD8-01CC-4EFA-AB64-F9142E448BB2}" type="pres">
      <dgm:prSet presAssocID="{84E7D0DE-3825-4AEC-A6FE-0A039F6280B4}" presName="iconBgRect" presStyleLbl="bgShp" presStyleIdx="1" presStyleCnt="4"/>
      <dgm:spPr/>
    </dgm:pt>
    <dgm:pt modelId="{0C131EB6-9FCD-4AD1-88FE-D7C002515544}" type="pres">
      <dgm:prSet presAssocID="{84E7D0DE-3825-4AEC-A6FE-0A039F6280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456B12F-550F-4FD8-81EE-53D4A5E03C86}" type="pres">
      <dgm:prSet presAssocID="{84E7D0DE-3825-4AEC-A6FE-0A039F6280B4}" presName="spaceRect" presStyleCnt="0"/>
      <dgm:spPr/>
    </dgm:pt>
    <dgm:pt modelId="{9F0DE259-2D06-479B-B0C8-A0AE0881802A}" type="pres">
      <dgm:prSet presAssocID="{84E7D0DE-3825-4AEC-A6FE-0A039F6280B4}" presName="textRect" presStyleLbl="revTx" presStyleIdx="1" presStyleCnt="4">
        <dgm:presLayoutVars>
          <dgm:chMax val="1"/>
          <dgm:chPref val="1"/>
        </dgm:presLayoutVars>
      </dgm:prSet>
      <dgm:spPr/>
    </dgm:pt>
    <dgm:pt modelId="{6447C968-33B2-4D6A-A08E-3063EDABD017}" type="pres">
      <dgm:prSet presAssocID="{D9659494-3CC6-49D3-AC7B-19B0969140DF}" presName="sibTrans" presStyleCnt="0"/>
      <dgm:spPr/>
    </dgm:pt>
    <dgm:pt modelId="{57EE1248-4EEA-4955-8DEE-D01CC4C09BFF}" type="pres">
      <dgm:prSet presAssocID="{582D1266-09D7-4272-BE50-A671C88A094C}" presName="compNode" presStyleCnt="0"/>
      <dgm:spPr/>
    </dgm:pt>
    <dgm:pt modelId="{F8BA1612-041A-4894-8FF8-7C28EA18EECF}" type="pres">
      <dgm:prSet presAssocID="{582D1266-09D7-4272-BE50-A671C88A094C}" presName="iconBgRect" presStyleLbl="bgShp" presStyleIdx="2" presStyleCnt="4"/>
      <dgm:spPr/>
    </dgm:pt>
    <dgm:pt modelId="{BF8003E9-775D-408D-98F1-C542F9E3E066}" type="pres">
      <dgm:prSet presAssocID="{582D1266-09D7-4272-BE50-A671C88A09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57A2C6A-EDF4-47DD-A72D-304564F33906}" type="pres">
      <dgm:prSet presAssocID="{582D1266-09D7-4272-BE50-A671C88A094C}" presName="spaceRect" presStyleCnt="0"/>
      <dgm:spPr/>
    </dgm:pt>
    <dgm:pt modelId="{397E7913-469D-46F3-BC00-8FE1DD51CE63}" type="pres">
      <dgm:prSet presAssocID="{582D1266-09D7-4272-BE50-A671C88A094C}" presName="textRect" presStyleLbl="revTx" presStyleIdx="2" presStyleCnt="4">
        <dgm:presLayoutVars>
          <dgm:chMax val="1"/>
          <dgm:chPref val="1"/>
        </dgm:presLayoutVars>
      </dgm:prSet>
      <dgm:spPr/>
    </dgm:pt>
    <dgm:pt modelId="{74C13A1A-C41D-4BFC-9623-039A32CD4401}" type="pres">
      <dgm:prSet presAssocID="{DCBAE811-9013-47E5-B6B3-1BC305F0E0D5}" presName="sibTrans" presStyleCnt="0"/>
      <dgm:spPr/>
    </dgm:pt>
    <dgm:pt modelId="{F25BD8F6-CC3C-4BA8-BC90-115D885288A7}" type="pres">
      <dgm:prSet presAssocID="{D781B7A7-95BE-4A90-B858-D1302C83E0CD}" presName="compNode" presStyleCnt="0"/>
      <dgm:spPr/>
    </dgm:pt>
    <dgm:pt modelId="{2BBDC98D-41C6-4156-8AF8-E609FF2D92F7}" type="pres">
      <dgm:prSet presAssocID="{D781B7A7-95BE-4A90-B858-D1302C83E0CD}" presName="iconBgRect" presStyleLbl="bgShp" presStyleIdx="3" presStyleCnt="4"/>
      <dgm:spPr/>
    </dgm:pt>
    <dgm:pt modelId="{CEE821DF-F191-44F7-AF07-FA061B0D9AEF}" type="pres">
      <dgm:prSet presAssocID="{D781B7A7-95BE-4A90-B858-D1302C83E0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31146FF6-16A4-4341-8912-5315CB02869B}" type="pres">
      <dgm:prSet presAssocID="{D781B7A7-95BE-4A90-B858-D1302C83E0CD}" presName="spaceRect" presStyleCnt="0"/>
      <dgm:spPr/>
    </dgm:pt>
    <dgm:pt modelId="{924219CF-ED99-44EC-A8BF-67D48537BB67}" type="pres">
      <dgm:prSet presAssocID="{D781B7A7-95BE-4A90-B858-D1302C83E0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28F6619-81A7-4AAD-AD01-CC62BDE4B9ED}" type="presOf" srcId="{D781B7A7-95BE-4A90-B858-D1302C83E0CD}" destId="{924219CF-ED99-44EC-A8BF-67D48537BB67}" srcOrd="0" destOrd="0" presId="urn:microsoft.com/office/officeart/2018/5/layout/IconCircleLabelList"/>
    <dgm:cxn modelId="{5D98611D-D6D5-4ED2-8FBB-7BE40C3BD141}" srcId="{CBE79687-09F9-48AD-B90C-BB0585E676C0}" destId="{6287D07F-B23E-4968-B22F-5A25375B6D6C}" srcOrd="0" destOrd="0" parTransId="{BD0D1F15-EE32-4D69-8B56-717021731ED5}" sibTransId="{66F6D92D-F522-4ADB-A50B-4C4F1B3FA23C}"/>
    <dgm:cxn modelId="{94468D22-A1C4-4FA9-A3D4-09CFA7D9C3FA}" type="presOf" srcId="{84E7D0DE-3825-4AEC-A6FE-0A039F6280B4}" destId="{9F0DE259-2D06-479B-B0C8-A0AE0881802A}" srcOrd="0" destOrd="0" presId="urn:microsoft.com/office/officeart/2018/5/layout/IconCircleLabelList"/>
    <dgm:cxn modelId="{3A586E38-35D3-48E3-962D-363345C441CC}" type="presOf" srcId="{CBE79687-09F9-48AD-B90C-BB0585E676C0}" destId="{0B7F772B-5CB4-4FF8-BF42-18B255ED37DA}" srcOrd="0" destOrd="0" presId="urn:microsoft.com/office/officeart/2018/5/layout/IconCircleLabelList"/>
    <dgm:cxn modelId="{88F527A9-E09C-4458-898F-2369072A9F21}" srcId="{CBE79687-09F9-48AD-B90C-BB0585E676C0}" destId="{582D1266-09D7-4272-BE50-A671C88A094C}" srcOrd="2" destOrd="0" parTransId="{28ED3DA2-0032-4BE2-A845-4F93633EC353}" sibTransId="{DCBAE811-9013-47E5-B6B3-1BC305F0E0D5}"/>
    <dgm:cxn modelId="{0EA785BA-084F-4B86-BD24-0EC52CF696D7}" srcId="{CBE79687-09F9-48AD-B90C-BB0585E676C0}" destId="{84E7D0DE-3825-4AEC-A6FE-0A039F6280B4}" srcOrd="1" destOrd="0" parTransId="{F84154E2-B64D-4746-95CF-79DE1989C85B}" sibTransId="{D9659494-3CC6-49D3-AC7B-19B0969140DF}"/>
    <dgm:cxn modelId="{D5B4C4C4-72A1-48B1-9C18-30131D07B4A5}" type="presOf" srcId="{582D1266-09D7-4272-BE50-A671C88A094C}" destId="{397E7913-469D-46F3-BC00-8FE1DD51CE63}" srcOrd="0" destOrd="0" presId="urn:microsoft.com/office/officeart/2018/5/layout/IconCircleLabelList"/>
    <dgm:cxn modelId="{E53EE8CD-E1D9-4940-9CFB-D2F150340F22}" type="presOf" srcId="{6287D07F-B23E-4968-B22F-5A25375B6D6C}" destId="{07668984-D563-4EAC-B115-EA1C7F1B4B66}" srcOrd="0" destOrd="0" presId="urn:microsoft.com/office/officeart/2018/5/layout/IconCircleLabelList"/>
    <dgm:cxn modelId="{F1E9A1EB-BDF7-4BC4-B511-000D7B4111DE}" srcId="{CBE79687-09F9-48AD-B90C-BB0585E676C0}" destId="{D781B7A7-95BE-4A90-B858-D1302C83E0CD}" srcOrd="3" destOrd="0" parTransId="{18A6E6BC-2742-4992-8511-EBDA52ED6E30}" sibTransId="{33322038-66CE-4969-81B3-460D7544C475}"/>
    <dgm:cxn modelId="{B5F0D148-6BC7-4E22-A3BB-CA401F4BA7BB}" type="presParOf" srcId="{0B7F772B-5CB4-4FF8-BF42-18B255ED37DA}" destId="{CB31A0D2-111E-4CC8-9484-093779343B45}" srcOrd="0" destOrd="0" presId="urn:microsoft.com/office/officeart/2018/5/layout/IconCircleLabelList"/>
    <dgm:cxn modelId="{07F5BC9C-3DA8-4CE8-8C4C-E4EB40735E35}" type="presParOf" srcId="{CB31A0D2-111E-4CC8-9484-093779343B45}" destId="{E993B84E-9549-41BB-8502-B4754B297FAB}" srcOrd="0" destOrd="0" presId="urn:microsoft.com/office/officeart/2018/5/layout/IconCircleLabelList"/>
    <dgm:cxn modelId="{ECFC3EF4-045D-470C-84A1-AE447F7A1D02}" type="presParOf" srcId="{CB31A0D2-111E-4CC8-9484-093779343B45}" destId="{C0599C21-8336-4D03-8263-259DF98F7977}" srcOrd="1" destOrd="0" presId="urn:microsoft.com/office/officeart/2018/5/layout/IconCircleLabelList"/>
    <dgm:cxn modelId="{F69A77CA-C6DA-45A5-9C8F-BD393230C496}" type="presParOf" srcId="{CB31A0D2-111E-4CC8-9484-093779343B45}" destId="{8783642D-9CD9-47D5-BDAB-E13ECBA3DA7C}" srcOrd="2" destOrd="0" presId="urn:microsoft.com/office/officeart/2018/5/layout/IconCircleLabelList"/>
    <dgm:cxn modelId="{B4E51EF1-91B4-40E6-9B60-0F4B978593EB}" type="presParOf" srcId="{CB31A0D2-111E-4CC8-9484-093779343B45}" destId="{07668984-D563-4EAC-B115-EA1C7F1B4B66}" srcOrd="3" destOrd="0" presId="urn:microsoft.com/office/officeart/2018/5/layout/IconCircleLabelList"/>
    <dgm:cxn modelId="{50C8DD94-F01D-4B04-AD36-DDD694432352}" type="presParOf" srcId="{0B7F772B-5CB4-4FF8-BF42-18B255ED37DA}" destId="{7E2621FA-7E15-48D0-944F-B06DDBB0D61D}" srcOrd="1" destOrd="0" presId="urn:microsoft.com/office/officeart/2018/5/layout/IconCircleLabelList"/>
    <dgm:cxn modelId="{BEBB5AFA-9E1E-40AF-81B2-A2BFD9AA3E6F}" type="presParOf" srcId="{0B7F772B-5CB4-4FF8-BF42-18B255ED37DA}" destId="{74A958F8-4F4E-4CDB-8B5C-89C1D59D9684}" srcOrd="2" destOrd="0" presId="urn:microsoft.com/office/officeart/2018/5/layout/IconCircleLabelList"/>
    <dgm:cxn modelId="{CFB18F48-9B26-4F35-A7E1-8CA985F1F735}" type="presParOf" srcId="{74A958F8-4F4E-4CDB-8B5C-89C1D59D9684}" destId="{72C50DD8-01CC-4EFA-AB64-F9142E448BB2}" srcOrd="0" destOrd="0" presId="urn:microsoft.com/office/officeart/2018/5/layout/IconCircleLabelList"/>
    <dgm:cxn modelId="{A6EE7746-23E1-4863-8C58-F9D5A6418B9D}" type="presParOf" srcId="{74A958F8-4F4E-4CDB-8B5C-89C1D59D9684}" destId="{0C131EB6-9FCD-4AD1-88FE-D7C002515544}" srcOrd="1" destOrd="0" presId="urn:microsoft.com/office/officeart/2018/5/layout/IconCircleLabelList"/>
    <dgm:cxn modelId="{09D56717-8080-4CE9-B02C-E74453F5D0D7}" type="presParOf" srcId="{74A958F8-4F4E-4CDB-8B5C-89C1D59D9684}" destId="{E456B12F-550F-4FD8-81EE-53D4A5E03C86}" srcOrd="2" destOrd="0" presId="urn:microsoft.com/office/officeart/2018/5/layout/IconCircleLabelList"/>
    <dgm:cxn modelId="{68D495BC-3C8D-4D1D-8685-B905A851E0A0}" type="presParOf" srcId="{74A958F8-4F4E-4CDB-8B5C-89C1D59D9684}" destId="{9F0DE259-2D06-479B-B0C8-A0AE0881802A}" srcOrd="3" destOrd="0" presId="urn:microsoft.com/office/officeart/2018/5/layout/IconCircleLabelList"/>
    <dgm:cxn modelId="{746399A4-0ACD-4AED-A3C0-819BDCFE9B78}" type="presParOf" srcId="{0B7F772B-5CB4-4FF8-BF42-18B255ED37DA}" destId="{6447C968-33B2-4D6A-A08E-3063EDABD017}" srcOrd="3" destOrd="0" presId="urn:microsoft.com/office/officeart/2018/5/layout/IconCircleLabelList"/>
    <dgm:cxn modelId="{A399E607-02FB-45F1-9213-7B5FF6D078B0}" type="presParOf" srcId="{0B7F772B-5CB4-4FF8-BF42-18B255ED37DA}" destId="{57EE1248-4EEA-4955-8DEE-D01CC4C09BFF}" srcOrd="4" destOrd="0" presId="urn:microsoft.com/office/officeart/2018/5/layout/IconCircleLabelList"/>
    <dgm:cxn modelId="{D8ECC497-91DF-4DD7-A287-35D03CE9D310}" type="presParOf" srcId="{57EE1248-4EEA-4955-8DEE-D01CC4C09BFF}" destId="{F8BA1612-041A-4894-8FF8-7C28EA18EECF}" srcOrd="0" destOrd="0" presId="urn:microsoft.com/office/officeart/2018/5/layout/IconCircleLabelList"/>
    <dgm:cxn modelId="{AFF37A1F-1EB8-4BD0-A5FC-DF045E206219}" type="presParOf" srcId="{57EE1248-4EEA-4955-8DEE-D01CC4C09BFF}" destId="{BF8003E9-775D-408D-98F1-C542F9E3E066}" srcOrd="1" destOrd="0" presId="urn:microsoft.com/office/officeart/2018/5/layout/IconCircleLabelList"/>
    <dgm:cxn modelId="{C1D6E98F-3903-4324-90CA-AABC16DCBF9A}" type="presParOf" srcId="{57EE1248-4EEA-4955-8DEE-D01CC4C09BFF}" destId="{457A2C6A-EDF4-47DD-A72D-304564F33906}" srcOrd="2" destOrd="0" presId="urn:microsoft.com/office/officeart/2018/5/layout/IconCircleLabelList"/>
    <dgm:cxn modelId="{34F28225-5E7F-4C03-8AA5-F4A38065B92E}" type="presParOf" srcId="{57EE1248-4EEA-4955-8DEE-D01CC4C09BFF}" destId="{397E7913-469D-46F3-BC00-8FE1DD51CE63}" srcOrd="3" destOrd="0" presId="urn:microsoft.com/office/officeart/2018/5/layout/IconCircleLabelList"/>
    <dgm:cxn modelId="{7E7B54AF-227F-4DFA-8E9A-384590D50ABF}" type="presParOf" srcId="{0B7F772B-5CB4-4FF8-BF42-18B255ED37DA}" destId="{74C13A1A-C41D-4BFC-9623-039A32CD4401}" srcOrd="5" destOrd="0" presId="urn:microsoft.com/office/officeart/2018/5/layout/IconCircleLabelList"/>
    <dgm:cxn modelId="{71906750-B228-42B5-B9A3-A51DA176D349}" type="presParOf" srcId="{0B7F772B-5CB4-4FF8-BF42-18B255ED37DA}" destId="{F25BD8F6-CC3C-4BA8-BC90-115D885288A7}" srcOrd="6" destOrd="0" presId="urn:microsoft.com/office/officeart/2018/5/layout/IconCircleLabelList"/>
    <dgm:cxn modelId="{B3D50342-D63F-4BA9-AE74-78DCF1987AFC}" type="presParOf" srcId="{F25BD8F6-CC3C-4BA8-BC90-115D885288A7}" destId="{2BBDC98D-41C6-4156-8AF8-E609FF2D92F7}" srcOrd="0" destOrd="0" presId="urn:microsoft.com/office/officeart/2018/5/layout/IconCircleLabelList"/>
    <dgm:cxn modelId="{201B4399-7601-488B-889B-C3A0D36BE9E0}" type="presParOf" srcId="{F25BD8F6-CC3C-4BA8-BC90-115D885288A7}" destId="{CEE821DF-F191-44F7-AF07-FA061B0D9AEF}" srcOrd="1" destOrd="0" presId="urn:microsoft.com/office/officeart/2018/5/layout/IconCircleLabelList"/>
    <dgm:cxn modelId="{2AD665D3-3DB4-40F3-86AC-C471BC9399DE}" type="presParOf" srcId="{F25BD8F6-CC3C-4BA8-BC90-115D885288A7}" destId="{31146FF6-16A4-4341-8912-5315CB02869B}" srcOrd="2" destOrd="0" presId="urn:microsoft.com/office/officeart/2018/5/layout/IconCircleLabelList"/>
    <dgm:cxn modelId="{03FC4884-D52E-4CDA-A729-83B19E3ED98A}" type="presParOf" srcId="{F25BD8F6-CC3C-4BA8-BC90-115D885288A7}" destId="{924219CF-ED99-44EC-A8BF-67D48537BB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9E1FCB-EA42-4C30-BF0B-387F766BDC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5AC1DF8-A183-4673-AC7A-12DC4414FA03}">
      <dgm:prSet/>
      <dgm:spPr/>
      <dgm:t>
        <a:bodyPr/>
        <a:lstStyle/>
        <a:p>
          <a:r>
            <a:rPr lang="en-AU"/>
            <a:t>To create an optimisation model that creates a roster as per the specifications</a:t>
          </a:r>
          <a:endParaRPr lang="en-US"/>
        </a:p>
      </dgm:t>
    </dgm:pt>
    <dgm:pt modelId="{883E3DC8-7CD8-4C43-A98B-02A1703495CF}" type="parTrans" cxnId="{95442D9A-C18D-47EB-9329-9AF651B60C80}">
      <dgm:prSet/>
      <dgm:spPr/>
      <dgm:t>
        <a:bodyPr/>
        <a:lstStyle/>
        <a:p>
          <a:endParaRPr lang="en-US"/>
        </a:p>
      </dgm:t>
    </dgm:pt>
    <dgm:pt modelId="{DF58CA86-04E0-4D3B-9916-6563FDABE29C}" type="sibTrans" cxnId="{95442D9A-C18D-47EB-9329-9AF651B60C80}">
      <dgm:prSet/>
      <dgm:spPr/>
      <dgm:t>
        <a:bodyPr/>
        <a:lstStyle/>
        <a:p>
          <a:endParaRPr lang="en-US"/>
        </a:p>
      </dgm:t>
    </dgm:pt>
    <dgm:pt modelId="{9C91E9B6-08F7-47D3-900E-DA75D53DA9BC}">
      <dgm:prSet/>
      <dgm:spPr/>
      <dgm:t>
        <a:bodyPr/>
        <a:lstStyle/>
        <a:p>
          <a:r>
            <a:rPr lang="en-AU" dirty="0"/>
            <a:t>To achieve an objective of the best fit of interns’ rotations</a:t>
          </a:r>
          <a:endParaRPr lang="en-US" dirty="0"/>
        </a:p>
      </dgm:t>
    </dgm:pt>
    <dgm:pt modelId="{51C928D6-9A98-4056-B166-4E61A42D16D3}" type="parTrans" cxnId="{80A9BBDA-7EBF-40BF-914D-1D3CFFDCA576}">
      <dgm:prSet/>
      <dgm:spPr/>
      <dgm:t>
        <a:bodyPr/>
        <a:lstStyle/>
        <a:p>
          <a:endParaRPr lang="en-US"/>
        </a:p>
      </dgm:t>
    </dgm:pt>
    <dgm:pt modelId="{B9C2DB72-0C3C-4222-A92A-DB31DCBCB188}" type="sibTrans" cxnId="{80A9BBDA-7EBF-40BF-914D-1D3CFFDCA576}">
      <dgm:prSet/>
      <dgm:spPr/>
      <dgm:t>
        <a:bodyPr/>
        <a:lstStyle/>
        <a:p>
          <a:endParaRPr lang="en-US"/>
        </a:p>
      </dgm:t>
    </dgm:pt>
    <dgm:pt modelId="{B70E5D21-5430-4348-AA33-8D217C3840DF}">
      <dgm:prSet/>
      <dgm:spPr/>
      <dgm:t>
        <a:bodyPr/>
        <a:lstStyle/>
        <a:p>
          <a:r>
            <a:rPr lang="en-AU" dirty="0"/>
            <a:t>The aspiration of improving the experience for the pharmacy interns</a:t>
          </a:r>
          <a:endParaRPr lang="en-US" dirty="0"/>
        </a:p>
      </dgm:t>
    </dgm:pt>
    <dgm:pt modelId="{5F98FB4B-8F98-48AC-BACE-8AA05F336F65}" type="parTrans" cxnId="{BE1BD8CC-D34E-45AE-8E73-4648EA16767F}">
      <dgm:prSet/>
      <dgm:spPr/>
      <dgm:t>
        <a:bodyPr/>
        <a:lstStyle/>
        <a:p>
          <a:endParaRPr lang="en-US"/>
        </a:p>
      </dgm:t>
    </dgm:pt>
    <dgm:pt modelId="{7FB4C024-9D7B-47EF-BD3B-674E2573F666}" type="sibTrans" cxnId="{BE1BD8CC-D34E-45AE-8E73-4648EA16767F}">
      <dgm:prSet/>
      <dgm:spPr/>
      <dgm:t>
        <a:bodyPr/>
        <a:lstStyle/>
        <a:p>
          <a:endParaRPr lang="en-US"/>
        </a:p>
      </dgm:t>
    </dgm:pt>
    <dgm:pt modelId="{70CD8138-8E1B-425D-A2E6-9186B4465664}">
      <dgm:prSet/>
      <dgm:spPr/>
      <dgm:t>
        <a:bodyPr/>
        <a:lstStyle/>
        <a:p>
          <a:r>
            <a:rPr lang="en-AU"/>
            <a:t>Achieving an appropriate balance between different forms of rotations</a:t>
          </a:r>
          <a:endParaRPr lang="en-US"/>
        </a:p>
      </dgm:t>
    </dgm:pt>
    <dgm:pt modelId="{244E9192-568E-4B62-B649-623FC027A08E}" type="parTrans" cxnId="{AF03D9E1-35F5-4D35-9637-41CAFA1326AC}">
      <dgm:prSet/>
      <dgm:spPr/>
      <dgm:t>
        <a:bodyPr/>
        <a:lstStyle/>
        <a:p>
          <a:endParaRPr lang="en-US"/>
        </a:p>
      </dgm:t>
    </dgm:pt>
    <dgm:pt modelId="{B863DBBD-402F-460D-9997-1177A722B29B}" type="sibTrans" cxnId="{AF03D9E1-35F5-4D35-9637-41CAFA1326AC}">
      <dgm:prSet/>
      <dgm:spPr/>
      <dgm:t>
        <a:bodyPr/>
        <a:lstStyle/>
        <a:p>
          <a:endParaRPr lang="en-US"/>
        </a:p>
      </dgm:t>
    </dgm:pt>
    <dgm:pt modelId="{B6211CE5-5654-498E-885E-99A5E5C6803D}" type="pres">
      <dgm:prSet presAssocID="{9F9E1FCB-EA42-4C30-BF0B-387F766BDC89}" presName="root" presStyleCnt="0">
        <dgm:presLayoutVars>
          <dgm:dir/>
          <dgm:resizeHandles val="exact"/>
        </dgm:presLayoutVars>
      </dgm:prSet>
      <dgm:spPr/>
    </dgm:pt>
    <dgm:pt modelId="{EC962840-031D-48C3-8EE5-7C289F3EFFFB}" type="pres">
      <dgm:prSet presAssocID="{55AC1DF8-A183-4673-AC7A-12DC4414FA03}" presName="compNode" presStyleCnt="0"/>
      <dgm:spPr/>
    </dgm:pt>
    <dgm:pt modelId="{7D1588CC-F281-442B-980E-7FF8DF160630}" type="pres">
      <dgm:prSet presAssocID="{55AC1DF8-A183-4673-AC7A-12DC4414FA03}" presName="bgRect" presStyleLbl="bgShp" presStyleIdx="0" presStyleCnt="4"/>
      <dgm:spPr/>
    </dgm:pt>
    <dgm:pt modelId="{86167D8E-B0E9-4168-894E-910CF2371575}" type="pres">
      <dgm:prSet presAssocID="{55AC1DF8-A183-4673-AC7A-12DC4414FA0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8FDFFDB8-5B44-49A8-BFCB-B7BDB52AAE67}" type="pres">
      <dgm:prSet presAssocID="{55AC1DF8-A183-4673-AC7A-12DC4414FA03}" presName="spaceRect" presStyleCnt="0"/>
      <dgm:spPr/>
    </dgm:pt>
    <dgm:pt modelId="{3F44172F-8D27-41BE-9CA7-2C4AF3004E1F}" type="pres">
      <dgm:prSet presAssocID="{55AC1DF8-A183-4673-AC7A-12DC4414FA03}" presName="parTx" presStyleLbl="revTx" presStyleIdx="0" presStyleCnt="4">
        <dgm:presLayoutVars>
          <dgm:chMax val="0"/>
          <dgm:chPref val="0"/>
        </dgm:presLayoutVars>
      </dgm:prSet>
      <dgm:spPr/>
    </dgm:pt>
    <dgm:pt modelId="{11E86CAB-8B24-4DE3-832D-8B77AA35342F}" type="pres">
      <dgm:prSet presAssocID="{DF58CA86-04E0-4D3B-9916-6563FDABE29C}" presName="sibTrans" presStyleCnt="0"/>
      <dgm:spPr/>
    </dgm:pt>
    <dgm:pt modelId="{D9C6A88D-AEFD-4F70-A8DE-0BE6053D9FC3}" type="pres">
      <dgm:prSet presAssocID="{9C91E9B6-08F7-47D3-900E-DA75D53DA9BC}" presName="compNode" presStyleCnt="0"/>
      <dgm:spPr/>
    </dgm:pt>
    <dgm:pt modelId="{8760A2F3-36E4-4708-A6C9-DDB354414FB5}" type="pres">
      <dgm:prSet presAssocID="{9C91E9B6-08F7-47D3-900E-DA75D53DA9BC}" presName="bgRect" presStyleLbl="bgShp" presStyleIdx="1" presStyleCnt="4"/>
      <dgm:spPr/>
    </dgm:pt>
    <dgm:pt modelId="{54E73DE3-BDF9-44D3-831A-B2F35BB84691}" type="pres">
      <dgm:prSet presAssocID="{9C91E9B6-08F7-47D3-900E-DA75D53DA9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73E8B72-EE57-4273-B21A-C841BF4812B8}" type="pres">
      <dgm:prSet presAssocID="{9C91E9B6-08F7-47D3-900E-DA75D53DA9BC}" presName="spaceRect" presStyleCnt="0"/>
      <dgm:spPr/>
    </dgm:pt>
    <dgm:pt modelId="{D02E2F90-78F0-45F9-B0AF-3519091976E6}" type="pres">
      <dgm:prSet presAssocID="{9C91E9B6-08F7-47D3-900E-DA75D53DA9BC}" presName="parTx" presStyleLbl="revTx" presStyleIdx="1" presStyleCnt="4">
        <dgm:presLayoutVars>
          <dgm:chMax val="0"/>
          <dgm:chPref val="0"/>
        </dgm:presLayoutVars>
      </dgm:prSet>
      <dgm:spPr/>
    </dgm:pt>
    <dgm:pt modelId="{BB658290-1002-48C9-B1E8-5E070900C0AE}" type="pres">
      <dgm:prSet presAssocID="{B9C2DB72-0C3C-4222-A92A-DB31DCBCB188}" presName="sibTrans" presStyleCnt="0"/>
      <dgm:spPr/>
    </dgm:pt>
    <dgm:pt modelId="{68D5BF5C-C59E-495F-BF3E-12704036AD2B}" type="pres">
      <dgm:prSet presAssocID="{B70E5D21-5430-4348-AA33-8D217C3840DF}" presName="compNode" presStyleCnt="0"/>
      <dgm:spPr/>
    </dgm:pt>
    <dgm:pt modelId="{F636B91F-2FC1-4AA3-B6DC-E1BAE7107819}" type="pres">
      <dgm:prSet presAssocID="{B70E5D21-5430-4348-AA33-8D217C3840DF}" presName="bgRect" presStyleLbl="bgShp" presStyleIdx="2" presStyleCnt="4"/>
      <dgm:spPr/>
    </dgm:pt>
    <dgm:pt modelId="{8212B27A-198E-493D-8E92-319E63DF8E3B}" type="pres">
      <dgm:prSet presAssocID="{B70E5D21-5430-4348-AA33-8D217C3840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6B8F2C6C-BFE2-4CD3-984A-AC8D76D94817}" type="pres">
      <dgm:prSet presAssocID="{B70E5D21-5430-4348-AA33-8D217C3840DF}" presName="spaceRect" presStyleCnt="0"/>
      <dgm:spPr/>
    </dgm:pt>
    <dgm:pt modelId="{E3F06699-0880-4977-9F1A-549F4258A2E7}" type="pres">
      <dgm:prSet presAssocID="{B70E5D21-5430-4348-AA33-8D217C3840DF}" presName="parTx" presStyleLbl="revTx" presStyleIdx="2" presStyleCnt="4">
        <dgm:presLayoutVars>
          <dgm:chMax val="0"/>
          <dgm:chPref val="0"/>
        </dgm:presLayoutVars>
      </dgm:prSet>
      <dgm:spPr/>
    </dgm:pt>
    <dgm:pt modelId="{A450E13A-B3DA-4C2D-ABF8-9DDCA33BD1EF}" type="pres">
      <dgm:prSet presAssocID="{7FB4C024-9D7B-47EF-BD3B-674E2573F666}" presName="sibTrans" presStyleCnt="0"/>
      <dgm:spPr/>
    </dgm:pt>
    <dgm:pt modelId="{42443D04-3CE6-46F3-AD43-CF8ED6995576}" type="pres">
      <dgm:prSet presAssocID="{70CD8138-8E1B-425D-A2E6-9186B4465664}" presName="compNode" presStyleCnt="0"/>
      <dgm:spPr/>
    </dgm:pt>
    <dgm:pt modelId="{CCF10250-2575-4605-86F1-C3FD4C6CBAC9}" type="pres">
      <dgm:prSet presAssocID="{70CD8138-8E1B-425D-A2E6-9186B4465664}" presName="bgRect" presStyleLbl="bgShp" presStyleIdx="3" presStyleCnt="4"/>
      <dgm:spPr/>
    </dgm:pt>
    <dgm:pt modelId="{E24D806D-B021-4153-B80B-B2C0BC0EBB47}" type="pres">
      <dgm:prSet presAssocID="{70CD8138-8E1B-425D-A2E6-9186B44656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1CC3711-BB6C-4443-A4BC-5014C013C6C1}" type="pres">
      <dgm:prSet presAssocID="{70CD8138-8E1B-425D-A2E6-9186B4465664}" presName="spaceRect" presStyleCnt="0"/>
      <dgm:spPr/>
    </dgm:pt>
    <dgm:pt modelId="{D1E9FAD8-4B4E-40D4-A33C-D524698020F1}" type="pres">
      <dgm:prSet presAssocID="{70CD8138-8E1B-425D-A2E6-9186B446566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A614E2A-D0F3-4B7F-BF68-6EFEF70A9ECD}" type="presOf" srcId="{55AC1DF8-A183-4673-AC7A-12DC4414FA03}" destId="{3F44172F-8D27-41BE-9CA7-2C4AF3004E1F}" srcOrd="0" destOrd="0" presId="urn:microsoft.com/office/officeart/2018/2/layout/IconVerticalSolidList"/>
    <dgm:cxn modelId="{60D81A5F-4B74-4EA5-A0D1-39131AF2CAF6}" type="presOf" srcId="{9F9E1FCB-EA42-4C30-BF0B-387F766BDC89}" destId="{B6211CE5-5654-498E-885E-99A5E5C6803D}" srcOrd="0" destOrd="0" presId="urn:microsoft.com/office/officeart/2018/2/layout/IconVerticalSolidList"/>
    <dgm:cxn modelId="{95442D9A-C18D-47EB-9329-9AF651B60C80}" srcId="{9F9E1FCB-EA42-4C30-BF0B-387F766BDC89}" destId="{55AC1DF8-A183-4673-AC7A-12DC4414FA03}" srcOrd="0" destOrd="0" parTransId="{883E3DC8-7CD8-4C43-A98B-02A1703495CF}" sibTransId="{DF58CA86-04E0-4D3B-9916-6563FDABE29C}"/>
    <dgm:cxn modelId="{3F0587AF-99ED-476A-B524-67F70BFE92E9}" type="presOf" srcId="{9C91E9B6-08F7-47D3-900E-DA75D53DA9BC}" destId="{D02E2F90-78F0-45F9-B0AF-3519091976E6}" srcOrd="0" destOrd="0" presId="urn:microsoft.com/office/officeart/2018/2/layout/IconVerticalSolidList"/>
    <dgm:cxn modelId="{BE1BD8CC-D34E-45AE-8E73-4648EA16767F}" srcId="{9F9E1FCB-EA42-4C30-BF0B-387F766BDC89}" destId="{B70E5D21-5430-4348-AA33-8D217C3840DF}" srcOrd="2" destOrd="0" parTransId="{5F98FB4B-8F98-48AC-BACE-8AA05F336F65}" sibTransId="{7FB4C024-9D7B-47EF-BD3B-674E2573F666}"/>
    <dgm:cxn modelId="{80A9BBDA-7EBF-40BF-914D-1D3CFFDCA576}" srcId="{9F9E1FCB-EA42-4C30-BF0B-387F766BDC89}" destId="{9C91E9B6-08F7-47D3-900E-DA75D53DA9BC}" srcOrd="1" destOrd="0" parTransId="{51C928D6-9A98-4056-B166-4E61A42D16D3}" sibTransId="{B9C2DB72-0C3C-4222-A92A-DB31DCBCB188}"/>
    <dgm:cxn modelId="{AF03D9E1-35F5-4D35-9637-41CAFA1326AC}" srcId="{9F9E1FCB-EA42-4C30-BF0B-387F766BDC89}" destId="{70CD8138-8E1B-425D-A2E6-9186B4465664}" srcOrd="3" destOrd="0" parTransId="{244E9192-568E-4B62-B649-623FC027A08E}" sibTransId="{B863DBBD-402F-460D-9997-1177A722B29B}"/>
    <dgm:cxn modelId="{5D637BF1-E987-4334-80E8-F9565F98A3E3}" type="presOf" srcId="{B70E5D21-5430-4348-AA33-8D217C3840DF}" destId="{E3F06699-0880-4977-9F1A-549F4258A2E7}" srcOrd="0" destOrd="0" presId="urn:microsoft.com/office/officeart/2018/2/layout/IconVerticalSolidList"/>
    <dgm:cxn modelId="{926281F6-AAC5-4DB7-9EB2-FA71C21E1F67}" type="presOf" srcId="{70CD8138-8E1B-425D-A2E6-9186B4465664}" destId="{D1E9FAD8-4B4E-40D4-A33C-D524698020F1}" srcOrd="0" destOrd="0" presId="urn:microsoft.com/office/officeart/2018/2/layout/IconVerticalSolidList"/>
    <dgm:cxn modelId="{6EA2CB8F-33E9-43E0-A6B1-387DDF903742}" type="presParOf" srcId="{B6211CE5-5654-498E-885E-99A5E5C6803D}" destId="{EC962840-031D-48C3-8EE5-7C289F3EFFFB}" srcOrd="0" destOrd="0" presId="urn:microsoft.com/office/officeart/2018/2/layout/IconVerticalSolidList"/>
    <dgm:cxn modelId="{8BB7E1DE-A8E1-436A-B952-5E535C2B6B23}" type="presParOf" srcId="{EC962840-031D-48C3-8EE5-7C289F3EFFFB}" destId="{7D1588CC-F281-442B-980E-7FF8DF160630}" srcOrd="0" destOrd="0" presId="urn:microsoft.com/office/officeart/2018/2/layout/IconVerticalSolidList"/>
    <dgm:cxn modelId="{68037107-A43C-4FD6-A939-D01CFADE3243}" type="presParOf" srcId="{EC962840-031D-48C3-8EE5-7C289F3EFFFB}" destId="{86167D8E-B0E9-4168-894E-910CF2371575}" srcOrd="1" destOrd="0" presId="urn:microsoft.com/office/officeart/2018/2/layout/IconVerticalSolidList"/>
    <dgm:cxn modelId="{B15F90A0-F52A-4FBE-815A-8762919699AC}" type="presParOf" srcId="{EC962840-031D-48C3-8EE5-7C289F3EFFFB}" destId="{8FDFFDB8-5B44-49A8-BFCB-B7BDB52AAE67}" srcOrd="2" destOrd="0" presId="urn:microsoft.com/office/officeart/2018/2/layout/IconVerticalSolidList"/>
    <dgm:cxn modelId="{33768D96-4251-434F-BAD6-5F3DF8C29BEB}" type="presParOf" srcId="{EC962840-031D-48C3-8EE5-7C289F3EFFFB}" destId="{3F44172F-8D27-41BE-9CA7-2C4AF3004E1F}" srcOrd="3" destOrd="0" presId="urn:microsoft.com/office/officeart/2018/2/layout/IconVerticalSolidList"/>
    <dgm:cxn modelId="{93583B2F-1CEE-4FAE-B081-88EE4F3B159C}" type="presParOf" srcId="{B6211CE5-5654-498E-885E-99A5E5C6803D}" destId="{11E86CAB-8B24-4DE3-832D-8B77AA35342F}" srcOrd="1" destOrd="0" presId="urn:microsoft.com/office/officeart/2018/2/layout/IconVerticalSolidList"/>
    <dgm:cxn modelId="{3D5621A9-3623-4E64-A245-D223CF3C0D99}" type="presParOf" srcId="{B6211CE5-5654-498E-885E-99A5E5C6803D}" destId="{D9C6A88D-AEFD-4F70-A8DE-0BE6053D9FC3}" srcOrd="2" destOrd="0" presId="urn:microsoft.com/office/officeart/2018/2/layout/IconVerticalSolidList"/>
    <dgm:cxn modelId="{4F265459-5F57-4A6F-912B-FFA2A4E6A9D6}" type="presParOf" srcId="{D9C6A88D-AEFD-4F70-A8DE-0BE6053D9FC3}" destId="{8760A2F3-36E4-4708-A6C9-DDB354414FB5}" srcOrd="0" destOrd="0" presId="urn:microsoft.com/office/officeart/2018/2/layout/IconVerticalSolidList"/>
    <dgm:cxn modelId="{5A31DCAB-CCFF-4B31-861E-1D2F36947733}" type="presParOf" srcId="{D9C6A88D-AEFD-4F70-A8DE-0BE6053D9FC3}" destId="{54E73DE3-BDF9-44D3-831A-B2F35BB84691}" srcOrd="1" destOrd="0" presId="urn:microsoft.com/office/officeart/2018/2/layout/IconVerticalSolidList"/>
    <dgm:cxn modelId="{218707D1-10F1-42E3-942E-F9B7F92FEFFA}" type="presParOf" srcId="{D9C6A88D-AEFD-4F70-A8DE-0BE6053D9FC3}" destId="{073E8B72-EE57-4273-B21A-C841BF4812B8}" srcOrd="2" destOrd="0" presId="urn:microsoft.com/office/officeart/2018/2/layout/IconVerticalSolidList"/>
    <dgm:cxn modelId="{C85E0F0D-393E-4B75-AE79-BBF9671BEF04}" type="presParOf" srcId="{D9C6A88D-AEFD-4F70-A8DE-0BE6053D9FC3}" destId="{D02E2F90-78F0-45F9-B0AF-3519091976E6}" srcOrd="3" destOrd="0" presId="urn:microsoft.com/office/officeart/2018/2/layout/IconVerticalSolidList"/>
    <dgm:cxn modelId="{6729E06E-C0EF-4A18-9305-8B92629B34AD}" type="presParOf" srcId="{B6211CE5-5654-498E-885E-99A5E5C6803D}" destId="{BB658290-1002-48C9-B1E8-5E070900C0AE}" srcOrd="3" destOrd="0" presId="urn:microsoft.com/office/officeart/2018/2/layout/IconVerticalSolidList"/>
    <dgm:cxn modelId="{2C5C33A2-2880-4F8C-AAD2-8E87DEA6EB60}" type="presParOf" srcId="{B6211CE5-5654-498E-885E-99A5E5C6803D}" destId="{68D5BF5C-C59E-495F-BF3E-12704036AD2B}" srcOrd="4" destOrd="0" presId="urn:microsoft.com/office/officeart/2018/2/layout/IconVerticalSolidList"/>
    <dgm:cxn modelId="{D7307E63-EE8A-4E59-9FB9-827685C25C41}" type="presParOf" srcId="{68D5BF5C-C59E-495F-BF3E-12704036AD2B}" destId="{F636B91F-2FC1-4AA3-B6DC-E1BAE7107819}" srcOrd="0" destOrd="0" presId="urn:microsoft.com/office/officeart/2018/2/layout/IconVerticalSolidList"/>
    <dgm:cxn modelId="{B8D480DA-0A28-46C3-978B-A4149726656C}" type="presParOf" srcId="{68D5BF5C-C59E-495F-BF3E-12704036AD2B}" destId="{8212B27A-198E-493D-8E92-319E63DF8E3B}" srcOrd="1" destOrd="0" presId="urn:microsoft.com/office/officeart/2018/2/layout/IconVerticalSolidList"/>
    <dgm:cxn modelId="{774BDFF2-BE53-4EA4-957B-C497DF73ED46}" type="presParOf" srcId="{68D5BF5C-C59E-495F-BF3E-12704036AD2B}" destId="{6B8F2C6C-BFE2-4CD3-984A-AC8D76D94817}" srcOrd="2" destOrd="0" presId="urn:microsoft.com/office/officeart/2018/2/layout/IconVerticalSolidList"/>
    <dgm:cxn modelId="{DBA6E16E-1374-4D70-A6B7-B866EC4922DF}" type="presParOf" srcId="{68D5BF5C-C59E-495F-BF3E-12704036AD2B}" destId="{E3F06699-0880-4977-9F1A-549F4258A2E7}" srcOrd="3" destOrd="0" presId="urn:microsoft.com/office/officeart/2018/2/layout/IconVerticalSolidList"/>
    <dgm:cxn modelId="{7709CDBB-5B0C-4A5E-95E4-F560170AC072}" type="presParOf" srcId="{B6211CE5-5654-498E-885E-99A5E5C6803D}" destId="{A450E13A-B3DA-4C2D-ABF8-9DDCA33BD1EF}" srcOrd="5" destOrd="0" presId="urn:microsoft.com/office/officeart/2018/2/layout/IconVerticalSolidList"/>
    <dgm:cxn modelId="{6BF8C1B1-7B5C-489F-BC33-515A51CEF8C2}" type="presParOf" srcId="{B6211CE5-5654-498E-885E-99A5E5C6803D}" destId="{42443D04-3CE6-46F3-AD43-CF8ED6995576}" srcOrd="6" destOrd="0" presId="urn:microsoft.com/office/officeart/2018/2/layout/IconVerticalSolidList"/>
    <dgm:cxn modelId="{4ED7C6E9-601A-4211-A4A7-C9D6C07F2369}" type="presParOf" srcId="{42443D04-3CE6-46F3-AD43-CF8ED6995576}" destId="{CCF10250-2575-4605-86F1-C3FD4C6CBAC9}" srcOrd="0" destOrd="0" presId="urn:microsoft.com/office/officeart/2018/2/layout/IconVerticalSolidList"/>
    <dgm:cxn modelId="{7D248CCD-481E-41E1-AE0A-F0086AEE48A3}" type="presParOf" srcId="{42443D04-3CE6-46F3-AD43-CF8ED6995576}" destId="{E24D806D-B021-4153-B80B-B2C0BC0EBB47}" srcOrd="1" destOrd="0" presId="urn:microsoft.com/office/officeart/2018/2/layout/IconVerticalSolidList"/>
    <dgm:cxn modelId="{79DE8057-B7FF-4058-97A1-6C539B389CB3}" type="presParOf" srcId="{42443D04-3CE6-46F3-AD43-CF8ED6995576}" destId="{11CC3711-BB6C-4443-A4BC-5014C013C6C1}" srcOrd="2" destOrd="0" presId="urn:microsoft.com/office/officeart/2018/2/layout/IconVerticalSolidList"/>
    <dgm:cxn modelId="{44068A0C-10AE-4BCB-836B-A220B84E3C30}" type="presParOf" srcId="{42443D04-3CE6-46F3-AD43-CF8ED6995576}" destId="{D1E9FAD8-4B4E-40D4-A33C-D524698020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66A92B-F2CC-448A-A9F1-5DC67BB9937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EE720C3-13A6-4CD5-AB30-99190F3D5023}">
      <dgm:prSet/>
      <dgm:spPr/>
      <dgm:t>
        <a:bodyPr/>
        <a:lstStyle/>
        <a:p>
          <a:pPr>
            <a:defRPr cap="all"/>
          </a:pPr>
          <a:r>
            <a:rPr lang="en-AU" dirty="0"/>
            <a:t>The development of equations that accurately graph the  constraints</a:t>
          </a:r>
          <a:endParaRPr lang="en-US" dirty="0"/>
        </a:p>
      </dgm:t>
    </dgm:pt>
    <dgm:pt modelId="{C90D4C66-A184-492B-BD50-78AFE79EF98A}" type="parTrans" cxnId="{92F495D7-8163-4E61-922A-AC9E8165A3D1}">
      <dgm:prSet/>
      <dgm:spPr/>
      <dgm:t>
        <a:bodyPr/>
        <a:lstStyle/>
        <a:p>
          <a:endParaRPr lang="en-US"/>
        </a:p>
      </dgm:t>
    </dgm:pt>
    <dgm:pt modelId="{5315C492-9653-42D3-9667-8C074F694DF5}" type="sibTrans" cxnId="{92F495D7-8163-4E61-922A-AC9E8165A3D1}">
      <dgm:prSet/>
      <dgm:spPr/>
      <dgm:t>
        <a:bodyPr/>
        <a:lstStyle/>
        <a:p>
          <a:endParaRPr lang="en-US"/>
        </a:p>
      </dgm:t>
    </dgm:pt>
    <dgm:pt modelId="{C74385C7-B011-4D16-B0C9-C73DAEDB0D28}">
      <dgm:prSet/>
      <dgm:spPr/>
      <dgm:t>
        <a:bodyPr/>
        <a:lstStyle/>
        <a:p>
          <a:pPr>
            <a:defRPr cap="all"/>
          </a:pPr>
          <a:r>
            <a:rPr lang="en-AU"/>
            <a:t>Innovating new ways of improving the roster</a:t>
          </a:r>
          <a:endParaRPr lang="en-US"/>
        </a:p>
      </dgm:t>
    </dgm:pt>
    <dgm:pt modelId="{C63BCD4E-06C4-4E7D-9CFA-3F951A2153BB}" type="parTrans" cxnId="{96EF2969-3EF3-413C-A97A-44D5935E6DCB}">
      <dgm:prSet/>
      <dgm:spPr/>
      <dgm:t>
        <a:bodyPr/>
        <a:lstStyle/>
        <a:p>
          <a:endParaRPr lang="en-US"/>
        </a:p>
      </dgm:t>
    </dgm:pt>
    <dgm:pt modelId="{994B5F2D-181A-4E8E-9A90-39FA09329A07}" type="sibTrans" cxnId="{96EF2969-3EF3-413C-A97A-44D5935E6DCB}">
      <dgm:prSet/>
      <dgm:spPr/>
      <dgm:t>
        <a:bodyPr/>
        <a:lstStyle/>
        <a:p>
          <a:endParaRPr lang="en-US"/>
        </a:p>
      </dgm:t>
    </dgm:pt>
    <dgm:pt modelId="{AE135E96-3324-41D0-8E74-B005D6208265}">
      <dgm:prSet/>
      <dgm:spPr/>
      <dgm:t>
        <a:bodyPr/>
        <a:lstStyle/>
        <a:p>
          <a:pPr>
            <a:defRPr cap="all"/>
          </a:pPr>
          <a:r>
            <a:rPr lang="en-AU"/>
            <a:t>Troubleshooting the combined model</a:t>
          </a:r>
          <a:endParaRPr lang="en-US"/>
        </a:p>
      </dgm:t>
    </dgm:pt>
    <dgm:pt modelId="{76ABEEE6-C75D-4CF8-BD44-EB5E786CD22B}" type="parTrans" cxnId="{B6A416A0-6715-4E35-AF8A-F24A1912F199}">
      <dgm:prSet/>
      <dgm:spPr/>
      <dgm:t>
        <a:bodyPr/>
        <a:lstStyle/>
        <a:p>
          <a:endParaRPr lang="en-US"/>
        </a:p>
      </dgm:t>
    </dgm:pt>
    <dgm:pt modelId="{3DF0B06C-AA16-4EC2-9B68-4885C62CAFFF}" type="sibTrans" cxnId="{B6A416A0-6715-4E35-AF8A-F24A1912F199}">
      <dgm:prSet/>
      <dgm:spPr/>
      <dgm:t>
        <a:bodyPr/>
        <a:lstStyle/>
        <a:p>
          <a:endParaRPr lang="en-US"/>
        </a:p>
      </dgm:t>
    </dgm:pt>
    <dgm:pt modelId="{DB653358-EAA0-49FB-BC80-AD34491D251C}">
      <dgm:prSet/>
      <dgm:spPr/>
      <dgm:t>
        <a:bodyPr/>
        <a:lstStyle/>
        <a:p>
          <a:pPr>
            <a:defRPr cap="all"/>
          </a:pPr>
          <a:r>
            <a:rPr lang="en-AU"/>
            <a:t>Testing feasibility</a:t>
          </a:r>
          <a:endParaRPr lang="en-US"/>
        </a:p>
      </dgm:t>
    </dgm:pt>
    <dgm:pt modelId="{039214F5-5D2A-469B-952B-67DE6FC2D927}" type="parTrans" cxnId="{4001DBB4-8A32-41F6-BC00-29CBDB2941D9}">
      <dgm:prSet/>
      <dgm:spPr/>
      <dgm:t>
        <a:bodyPr/>
        <a:lstStyle/>
        <a:p>
          <a:endParaRPr lang="en-US"/>
        </a:p>
      </dgm:t>
    </dgm:pt>
    <dgm:pt modelId="{A10EDF06-45A0-4ADF-A77E-5CA1083E1F7C}" type="sibTrans" cxnId="{4001DBB4-8A32-41F6-BC00-29CBDB2941D9}">
      <dgm:prSet/>
      <dgm:spPr/>
      <dgm:t>
        <a:bodyPr/>
        <a:lstStyle/>
        <a:p>
          <a:endParaRPr lang="en-US"/>
        </a:p>
      </dgm:t>
    </dgm:pt>
    <dgm:pt modelId="{3EBEDC90-AF36-40A0-A474-381B5B3C1A22}">
      <dgm:prSet/>
      <dgm:spPr/>
      <dgm:t>
        <a:bodyPr/>
        <a:lstStyle/>
        <a:p>
          <a:pPr>
            <a:defRPr cap="all"/>
          </a:pPr>
          <a:r>
            <a:rPr lang="en-AU"/>
            <a:t>Ensuring the client is satisfied with the product</a:t>
          </a:r>
          <a:endParaRPr lang="en-US"/>
        </a:p>
      </dgm:t>
    </dgm:pt>
    <dgm:pt modelId="{BDB46E20-000A-4474-AC14-85461A13105D}" type="parTrans" cxnId="{1F328A79-F34F-413E-A275-3C44E959A817}">
      <dgm:prSet/>
      <dgm:spPr/>
      <dgm:t>
        <a:bodyPr/>
        <a:lstStyle/>
        <a:p>
          <a:endParaRPr lang="en-US"/>
        </a:p>
      </dgm:t>
    </dgm:pt>
    <dgm:pt modelId="{322786B4-893A-448C-9243-0788E7558B07}" type="sibTrans" cxnId="{1F328A79-F34F-413E-A275-3C44E959A817}">
      <dgm:prSet/>
      <dgm:spPr/>
      <dgm:t>
        <a:bodyPr/>
        <a:lstStyle/>
        <a:p>
          <a:endParaRPr lang="en-US"/>
        </a:p>
      </dgm:t>
    </dgm:pt>
    <dgm:pt modelId="{E0DB16CD-8D94-4E22-9C59-8343CCF3EE2C}" type="pres">
      <dgm:prSet presAssocID="{FE66A92B-F2CC-448A-A9F1-5DC67BB99379}" presName="root" presStyleCnt="0">
        <dgm:presLayoutVars>
          <dgm:dir/>
          <dgm:resizeHandles val="exact"/>
        </dgm:presLayoutVars>
      </dgm:prSet>
      <dgm:spPr/>
    </dgm:pt>
    <dgm:pt modelId="{FD7ADB34-F642-47DD-BBD0-DE316CCE0F23}" type="pres">
      <dgm:prSet presAssocID="{0EE720C3-13A6-4CD5-AB30-99190F3D5023}" presName="compNode" presStyleCnt="0"/>
      <dgm:spPr/>
    </dgm:pt>
    <dgm:pt modelId="{5891C234-C7AA-487B-A6DD-7E571A76120E}" type="pres">
      <dgm:prSet presAssocID="{0EE720C3-13A6-4CD5-AB30-99190F3D5023}" presName="iconBgRect" presStyleLbl="bgShp" presStyleIdx="0" presStyleCnt="5"/>
      <dgm:spPr/>
    </dgm:pt>
    <dgm:pt modelId="{4470C0C7-609B-4BD1-8D7D-AEC48261207D}" type="pres">
      <dgm:prSet presAssocID="{0EE720C3-13A6-4CD5-AB30-99190F3D502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A908624A-1DA7-4657-920C-3E34F3BD3B87}" type="pres">
      <dgm:prSet presAssocID="{0EE720C3-13A6-4CD5-AB30-99190F3D5023}" presName="spaceRect" presStyleCnt="0"/>
      <dgm:spPr/>
    </dgm:pt>
    <dgm:pt modelId="{1CDB5520-D81C-4934-8F02-6B9F4C8F6A90}" type="pres">
      <dgm:prSet presAssocID="{0EE720C3-13A6-4CD5-AB30-99190F3D5023}" presName="textRect" presStyleLbl="revTx" presStyleIdx="0" presStyleCnt="5">
        <dgm:presLayoutVars>
          <dgm:chMax val="1"/>
          <dgm:chPref val="1"/>
        </dgm:presLayoutVars>
      </dgm:prSet>
      <dgm:spPr/>
    </dgm:pt>
    <dgm:pt modelId="{864A678C-DE6A-4E84-AE80-F57A158D8A00}" type="pres">
      <dgm:prSet presAssocID="{5315C492-9653-42D3-9667-8C074F694DF5}" presName="sibTrans" presStyleCnt="0"/>
      <dgm:spPr/>
    </dgm:pt>
    <dgm:pt modelId="{A570CFA7-6027-43A4-9A89-A96A3B77B84E}" type="pres">
      <dgm:prSet presAssocID="{C74385C7-B011-4D16-B0C9-C73DAEDB0D28}" presName="compNode" presStyleCnt="0"/>
      <dgm:spPr/>
    </dgm:pt>
    <dgm:pt modelId="{7E5D94C8-9F61-425B-B25E-4D0DAB4CE689}" type="pres">
      <dgm:prSet presAssocID="{C74385C7-B011-4D16-B0C9-C73DAEDB0D28}" presName="iconBgRect" presStyleLbl="bgShp" presStyleIdx="1" presStyleCnt="5"/>
      <dgm:spPr/>
    </dgm:pt>
    <dgm:pt modelId="{A3F19165-966E-4161-858D-0A84E1B6B959}" type="pres">
      <dgm:prSet presAssocID="{C74385C7-B011-4D16-B0C9-C73DAEDB0D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C3CD772-EACC-4661-8E27-63EFD44464EE}" type="pres">
      <dgm:prSet presAssocID="{C74385C7-B011-4D16-B0C9-C73DAEDB0D28}" presName="spaceRect" presStyleCnt="0"/>
      <dgm:spPr/>
    </dgm:pt>
    <dgm:pt modelId="{F8C68BBA-8F4D-4021-830B-454FEE09F66C}" type="pres">
      <dgm:prSet presAssocID="{C74385C7-B011-4D16-B0C9-C73DAEDB0D28}" presName="textRect" presStyleLbl="revTx" presStyleIdx="1" presStyleCnt="5">
        <dgm:presLayoutVars>
          <dgm:chMax val="1"/>
          <dgm:chPref val="1"/>
        </dgm:presLayoutVars>
      </dgm:prSet>
      <dgm:spPr/>
    </dgm:pt>
    <dgm:pt modelId="{86EED666-61F9-4D08-9EB9-33E6CEB5E14B}" type="pres">
      <dgm:prSet presAssocID="{994B5F2D-181A-4E8E-9A90-39FA09329A07}" presName="sibTrans" presStyleCnt="0"/>
      <dgm:spPr/>
    </dgm:pt>
    <dgm:pt modelId="{440D0C6D-906F-4200-A0B8-C31F5D655210}" type="pres">
      <dgm:prSet presAssocID="{AE135E96-3324-41D0-8E74-B005D6208265}" presName="compNode" presStyleCnt="0"/>
      <dgm:spPr/>
    </dgm:pt>
    <dgm:pt modelId="{3D6EC9EB-DA19-4BB0-A3D7-149DC8CA874D}" type="pres">
      <dgm:prSet presAssocID="{AE135E96-3324-41D0-8E74-B005D6208265}" presName="iconBgRect" presStyleLbl="bgShp" presStyleIdx="2" presStyleCnt="5"/>
      <dgm:spPr/>
    </dgm:pt>
    <dgm:pt modelId="{20D12C57-633A-4B0D-AC69-1E93F46164C4}" type="pres">
      <dgm:prSet presAssocID="{AE135E96-3324-41D0-8E74-B005D620826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BFC524E-C361-434C-9D90-E6824D240A0B}" type="pres">
      <dgm:prSet presAssocID="{AE135E96-3324-41D0-8E74-B005D6208265}" presName="spaceRect" presStyleCnt="0"/>
      <dgm:spPr/>
    </dgm:pt>
    <dgm:pt modelId="{CA259DDB-CCF3-445A-98BE-84455594D8DD}" type="pres">
      <dgm:prSet presAssocID="{AE135E96-3324-41D0-8E74-B005D6208265}" presName="textRect" presStyleLbl="revTx" presStyleIdx="2" presStyleCnt="5">
        <dgm:presLayoutVars>
          <dgm:chMax val="1"/>
          <dgm:chPref val="1"/>
        </dgm:presLayoutVars>
      </dgm:prSet>
      <dgm:spPr/>
    </dgm:pt>
    <dgm:pt modelId="{572608E9-3F18-43A8-9DFD-4B92D52718D2}" type="pres">
      <dgm:prSet presAssocID="{3DF0B06C-AA16-4EC2-9B68-4885C62CAFFF}" presName="sibTrans" presStyleCnt="0"/>
      <dgm:spPr/>
    </dgm:pt>
    <dgm:pt modelId="{ADE43A6E-B44C-416F-825F-C596AC2A1034}" type="pres">
      <dgm:prSet presAssocID="{DB653358-EAA0-49FB-BC80-AD34491D251C}" presName="compNode" presStyleCnt="0"/>
      <dgm:spPr/>
    </dgm:pt>
    <dgm:pt modelId="{847E915C-07D5-4833-AFDB-152481732ED0}" type="pres">
      <dgm:prSet presAssocID="{DB653358-EAA0-49FB-BC80-AD34491D251C}" presName="iconBgRect" presStyleLbl="bgShp" presStyleIdx="3" presStyleCnt="5"/>
      <dgm:spPr/>
    </dgm:pt>
    <dgm:pt modelId="{F509DF9C-FB2A-4019-81AB-34A3ECAD15AF}" type="pres">
      <dgm:prSet presAssocID="{DB653358-EAA0-49FB-BC80-AD34491D251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9991213-37D5-49CA-AB7D-5D9979D77BB0}" type="pres">
      <dgm:prSet presAssocID="{DB653358-EAA0-49FB-BC80-AD34491D251C}" presName="spaceRect" presStyleCnt="0"/>
      <dgm:spPr/>
    </dgm:pt>
    <dgm:pt modelId="{923A2EF1-88BF-4B99-8BCF-671F4850FAC4}" type="pres">
      <dgm:prSet presAssocID="{DB653358-EAA0-49FB-BC80-AD34491D251C}" presName="textRect" presStyleLbl="revTx" presStyleIdx="3" presStyleCnt="5">
        <dgm:presLayoutVars>
          <dgm:chMax val="1"/>
          <dgm:chPref val="1"/>
        </dgm:presLayoutVars>
      </dgm:prSet>
      <dgm:spPr/>
    </dgm:pt>
    <dgm:pt modelId="{64FF3B0B-3755-4CDE-89C9-5188F539630F}" type="pres">
      <dgm:prSet presAssocID="{A10EDF06-45A0-4ADF-A77E-5CA1083E1F7C}" presName="sibTrans" presStyleCnt="0"/>
      <dgm:spPr/>
    </dgm:pt>
    <dgm:pt modelId="{6DF9B55F-3237-4103-9974-9875A6BAD0D7}" type="pres">
      <dgm:prSet presAssocID="{3EBEDC90-AF36-40A0-A474-381B5B3C1A22}" presName="compNode" presStyleCnt="0"/>
      <dgm:spPr/>
    </dgm:pt>
    <dgm:pt modelId="{4D9874C3-6DAF-49E4-B6F5-D3AF89023EE0}" type="pres">
      <dgm:prSet presAssocID="{3EBEDC90-AF36-40A0-A474-381B5B3C1A22}" presName="iconBgRect" presStyleLbl="bgShp" presStyleIdx="4" presStyleCnt="5"/>
      <dgm:spPr/>
    </dgm:pt>
    <dgm:pt modelId="{67D110D0-2061-40D3-8AB0-29AF9DCD6995}" type="pres">
      <dgm:prSet presAssocID="{3EBEDC90-AF36-40A0-A474-381B5B3C1A2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it"/>
        </a:ext>
      </dgm:extLst>
    </dgm:pt>
    <dgm:pt modelId="{8FB1C220-BD21-48D5-B1AF-27826F527E6F}" type="pres">
      <dgm:prSet presAssocID="{3EBEDC90-AF36-40A0-A474-381B5B3C1A22}" presName="spaceRect" presStyleCnt="0"/>
      <dgm:spPr/>
    </dgm:pt>
    <dgm:pt modelId="{DE6109B7-8C16-435A-8000-393291C27A9A}" type="pres">
      <dgm:prSet presAssocID="{3EBEDC90-AF36-40A0-A474-381B5B3C1A2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EE34B24-6EBE-4E55-A765-F957D9A20088}" type="presOf" srcId="{C74385C7-B011-4D16-B0C9-C73DAEDB0D28}" destId="{F8C68BBA-8F4D-4021-830B-454FEE09F66C}" srcOrd="0" destOrd="0" presId="urn:microsoft.com/office/officeart/2018/5/layout/IconCircleLabelList"/>
    <dgm:cxn modelId="{555A4F32-4CE5-44B7-83A2-BCF179BBF7B6}" type="presOf" srcId="{AE135E96-3324-41D0-8E74-B005D6208265}" destId="{CA259DDB-CCF3-445A-98BE-84455594D8DD}" srcOrd="0" destOrd="0" presId="urn:microsoft.com/office/officeart/2018/5/layout/IconCircleLabelList"/>
    <dgm:cxn modelId="{BBE4C53F-FD1C-4CF7-BE90-AC224576987F}" type="presOf" srcId="{DB653358-EAA0-49FB-BC80-AD34491D251C}" destId="{923A2EF1-88BF-4B99-8BCF-671F4850FAC4}" srcOrd="0" destOrd="0" presId="urn:microsoft.com/office/officeart/2018/5/layout/IconCircleLabelList"/>
    <dgm:cxn modelId="{96EF2969-3EF3-413C-A97A-44D5935E6DCB}" srcId="{FE66A92B-F2CC-448A-A9F1-5DC67BB99379}" destId="{C74385C7-B011-4D16-B0C9-C73DAEDB0D28}" srcOrd="1" destOrd="0" parTransId="{C63BCD4E-06C4-4E7D-9CFA-3F951A2153BB}" sibTransId="{994B5F2D-181A-4E8E-9A90-39FA09329A07}"/>
    <dgm:cxn modelId="{1F328A79-F34F-413E-A275-3C44E959A817}" srcId="{FE66A92B-F2CC-448A-A9F1-5DC67BB99379}" destId="{3EBEDC90-AF36-40A0-A474-381B5B3C1A22}" srcOrd="4" destOrd="0" parTransId="{BDB46E20-000A-4474-AC14-85461A13105D}" sibTransId="{322786B4-893A-448C-9243-0788E7558B07}"/>
    <dgm:cxn modelId="{B6A416A0-6715-4E35-AF8A-F24A1912F199}" srcId="{FE66A92B-F2CC-448A-A9F1-5DC67BB99379}" destId="{AE135E96-3324-41D0-8E74-B005D6208265}" srcOrd="2" destOrd="0" parTransId="{76ABEEE6-C75D-4CF8-BD44-EB5E786CD22B}" sibTransId="{3DF0B06C-AA16-4EC2-9B68-4885C62CAFFF}"/>
    <dgm:cxn modelId="{4001DBB4-8A32-41F6-BC00-29CBDB2941D9}" srcId="{FE66A92B-F2CC-448A-A9F1-5DC67BB99379}" destId="{DB653358-EAA0-49FB-BC80-AD34491D251C}" srcOrd="3" destOrd="0" parTransId="{039214F5-5D2A-469B-952B-67DE6FC2D927}" sibTransId="{A10EDF06-45A0-4ADF-A77E-5CA1083E1F7C}"/>
    <dgm:cxn modelId="{D3E150C0-3492-41C0-A12D-021DD3A48DE4}" type="presOf" srcId="{0EE720C3-13A6-4CD5-AB30-99190F3D5023}" destId="{1CDB5520-D81C-4934-8F02-6B9F4C8F6A90}" srcOrd="0" destOrd="0" presId="urn:microsoft.com/office/officeart/2018/5/layout/IconCircleLabelList"/>
    <dgm:cxn modelId="{F9A8E5C4-5C61-40A6-A216-C3D0044BFAC1}" type="presOf" srcId="{FE66A92B-F2CC-448A-A9F1-5DC67BB99379}" destId="{E0DB16CD-8D94-4E22-9C59-8343CCF3EE2C}" srcOrd="0" destOrd="0" presId="urn:microsoft.com/office/officeart/2018/5/layout/IconCircleLabelList"/>
    <dgm:cxn modelId="{92F495D7-8163-4E61-922A-AC9E8165A3D1}" srcId="{FE66A92B-F2CC-448A-A9F1-5DC67BB99379}" destId="{0EE720C3-13A6-4CD5-AB30-99190F3D5023}" srcOrd="0" destOrd="0" parTransId="{C90D4C66-A184-492B-BD50-78AFE79EF98A}" sibTransId="{5315C492-9653-42D3-9667-8C074F694DF5}"/>
    <dgm:cxn modelId="{2EA768ED-EC0E-4835-A817-DC3E815BD48C}" type="presOf" srcId="{3EBEDC90-AF36-40A0-A474-381B5B3C1A22}" destId="{DE6109B7-8C16-435A-8000-393291C27A9A}" srcOrd="0" destOrd="0" presId="urn:microsoft.com/office/officeart/2018/5/layout/IconCircleLabelList"/>
    <dgm:cxn modelId="{E0AC1C47-1BA3-47D2-B567-B42041757801}" type="presParOf" srcId="{E0DB16CD-8D94-4E22-9C59-8343CCF3EE2C}" destId="{FD7ADB34-F642-47DD-BBD0-DE316CCE0F23}" srcOrd="0" destOrd="0" presId="urn:microsoft.com/office/officeart/2018/5/layout/IconCircleLabelList"/>
    <dgm:cxn modelId="{30E52F30-E3F0-4A77-AFBC-F343B68B77E2}" type="presParOf" srcId="{FD7ADB34-F642-47DD-BBD0-DE316CCE0F23}" destId="{5891C234-C7AA-487B-A6DD-7E571A76120E}" srcOrd="0" destOrd="0" presId="urn:microsoft.com/office/officeart/2018/5/layout/IconCircleLabelList"/>
    <dgm:cxn modelId="{13D989C8-6ED9-44B7-9B8D-6365AA0060D1}" type="presParOf" srcId="{FD7ADB34-F642-47DD-BBD0-DE316CCE0F23}" destId="{4470C0C7-609B-4BD1-8D7D-AEC48261207D}" srcOrd="1" destOrd="0" presId="urn:microsoft.com/office/officeart/2018/5/layout/IconCircleLabelList"/>
    <dgm:cxn modelId="{C7605A51-9EAD-47A0-9FAF-A9A96BB0DCCC}" type="presParOf" srcId="{FD7ADB34-F642-47DD-BBD0-DE316CCE0F23}" destId="{A908624A-1DA7-4657-920C-3E34F3BD3B87}" srcOrd="2" destOrd="0" presId="urn:microsoft.com/office/officeart/2018/5/layout/IconCircleLabelList"/>
    <dgm:cxn modelId="{4C23CB8A-2999-46EF-893B-F0A8E61426B4}" type="presParOf" srcId="{FD7ADB34-F642-47DD-BBD0-DE316CCE0F23}" destId="{1CDB5520-D81C-4934-8F02-6B9F4C8F6A90}" srcOrd="3" destOrd="0" presId="urn:microsoft.com/office/officeart/2018/5/layout/IconCircleLabelList"/>
    <dgm:cxn modelId="{CFFD5CE1-0E8F-4C8E-89A1-93759E22A331}" type="presParOf" srcId="{E0DB16CD-8D94-4E22-9C59-8343CCF3EE2C}" destId="{864A678C-DE6A-4E84-AE80-F57A158D8A00}" srcOrd="1" destOrd="0" presId="urn:microsoft.com/office/officeart/2018/5/layout/IconCircleLabelList"/>
    <dgm:cxn modelId="{A84B81ED-8381-45A8-9F1E-E14504A66475}" type="presParOf" srcId="{E0DB16CD-8D94-4E22-9C59-8343CCF3EE2C}" destId="{A570CFA7-6027-43A4-9A89-A96A3B77B84E}" srcOrd="2" destOrd="0" presId="urn:microsoft.com/office/officeart/2018/5/layout/IconCircleLabelList"/>
    <dgm:cxn modelId="{37599F76-BD00-40B4-895E-4ECD70786864}" type="presParOf" srcId="{A570CFA7-6027-43A4-9A89-A96A3B77B84E}" destId="{7E5D94C8-9F61-425B-B25E-4D0DAB4CE689}" srcOrd="0" destOrd="0" presId="urn:microsoft.com/office/officeart/2018/5/layout/IconCircleLabelList"/>
    <dgm:cxn modelId="{BD204230-9945-4E5D-91FE-38224214DDB8}" type="presParOf" srcId="{A570CFA7-6027-43A4-9A89-A96A3B77B84E}" destId="{A3F19165-966E-4161-858D-0A84E1B6B959}" srcOrd="1" destOrd="0" presId="urn:microsoft.com/office/officeart/2018/5/layout/IconCircleLabelList"/>
    <dgm:cxn modelId="{E9756197-3E63-4623-86DB-2049715483A4}" type="presParOf" srcId="{A570CFA7-6027-43A4-9A89-A96A3B77B84E}" destId="{DC3CD772-EACC-4661-8E27-63EFD44464EE}" srcOrd="2" destOrd="0" presId="urn:microsoft.com/office/officeart/2018/5/layout/IconCircleLabelList"/>
    <dgm:cxn modelId="{D09AFE61-32D6-456E-983B-EAC8C795FAA4}" type="presParOf" srcId="{A570CFA7-6027-43A4-9A89-A96A3B77B84E}" destId="{F8C68BBA-8F4D-4021-830B-454FEE09F66C}" srcOrd="3" destOrd="0" presId="urn:microsoft.com/office/officeart/2018/5/layout/IconCircleLabelList"/>
    <dgm:cxn modelId="{754E1ED4-CE78-4759-AE0B-36F88E2F1BF4}" type="presParOf" srcId="{E0DB16CD-8D94-4E22-9C59-8343CCF3EE2C}" destId="{86EED666-61F9-4D08-9EB9-33E6CEB5E14B}" srcOrd="3" destOrd="0" presId="urn:microsoft.com/office/officeart/2018/5/layout/IconCircleLabelList"/>
    <dgm:cxn modelId="{1EC5057C-E8A0-4C94-9FD2-BDEAA228EB2E}" type="presParOf" srcId="{E0DB16CD-8D94-4E22-9C59-8343CCF3EE2C}" destId="{440D0C6D-906F-4200-A0B8-C31F5D655210}" srcOrd="4" destOrd="0" presId="urn:microsoft.com/office/officeart/2018/5/layout/IconCircleLabelList"/>
    <dgm:cxn modelId="{F573C2AE-1679-4D38-94D5-FCB8885C87F9}" type="presParOf" srcId="{440D0C6D-906F-4200-A0B8-C31F5D655210}" destId="{3D6EC9EB-DA19-4BB0-A3D7-149DC8CA874D}" srcOrd="0" destOrd="0" presId="urn:microsoft.com/office/officeart/2018/5/layout/IconCircleLabelList"/>
    <dgm:cxn modelId="{E3871C49-41AE-4BE9-B956-7AC6BBFE99AF}" type="presParOf" srcId="{440D0C6D-906F-4200-A0B8-C31F5D655210}" destId="{20D12C57-633A-4B0D-AC69-1E93F46164C4}" srcOrd="1" destOrd="0" presId="urn:microsoft.com/office/officeart/2018/5/layout/IconCircleLabelList"/>
    <dgm:cxn modelId="{564FF343-14A6-4518-B283-ED20425298B0}" type="presParOf" srcId="{440D0C6D-906F-4200-A0B8-C31F5D655210}" destId="{8BFC524E-C361-434C-9D90-E6824D240A0B}" srcOrd="2" destOrd="0" presId="urn:microsoft.com/office/officeart/2018/5/layout/IconCircleLabelList"/>
    <dgm:cxn modelId="{A4B3BE16-9F08-4EBC-88C9-2E49DEE2E019}" type="presParOf" srcId="{440D0C6D-906F-4200-A0B8-C31F5D655210}" destId="{CA259DDB-CCF3-445A-98BE-84455594D8DD}" srcOrd="3" destOrd="0" presId="urn:microsoft.com/office/officeart/2018/5/layout/IconCircleLabelList"/>
    <dgm:cxn modelId="{6F13874F-9C51-414E-9EEA-5A2667B290F3}" type="presParOf" srcId="{E0DB16CD-8D94-4E22-9C59-8343CCF3EE2C}" destId="{572608E9-3F18-43A8-9DFD-4B92D52718D2}" srcOrd="5" destOrd="0" presId="urn:microsoft.com/office/officeart/2018/5/layout/IconCircleLabelList"/>
    <dgm:cxn modelId="{0BC9D094-5E78-404A-8B02-9C5043D5FF27}" type="presParOf" srcId="{E0DB16CD-8D94-4E22-9C59-8343CCF3EE2C}" destId="{ADE43A6E-B44C-416F-825F-C596AC2A1034}" srcOrd="6" destOrd="0" presId="urn:microsoft.com/office/officeart/2018/5/layout/IconCircleLabelList"/>
    <dgm:cxn modelId="{1FE84AB2-52FC-4783-A4B4-42B07B95CD9E}" type="presParOf" srcId="{ADE43A6E-B44C-416F-825F-C596AC2A1034}" destId="{847E915C-07D5-4833-AFDB-152481732ED0}" srcOrd="0" destOrd="0" presId="urn:microsoft.com/office/officeart/2018/5/layout/IconCircleLabelList"/>
    <dgm:cxn modelId="{B33FC256-9928-4A15-A5B8-5E705CF482A4}" type="presParOf" srcId="{ADE43A6E-B44C-416F-825F-C596AC2A1034}" destId="{F509DF9C-FB2A-4019-81AB-34A3ECAD15AF}" srcOrd="1" destOrd="0" presId="urn:microsoft.com/office/officeart/2018/5/layout/IconCircleLabelList"/>
    <dgm:cxn modelId="{6D7C2755-EC92-457C-B8C4-D4F8846FE46B}" type="presParOf" srcId="{ADE43A6E-B44C-416F-825F-C596AC2A1034}" destId="{B9991213-37D5-49CA-AB7D-5D9979D77BB0}" srcOrd="2" destOrd="0" presId="urn:microsoft.com/office/officeart/2018/5/layout/IconCircleLabelList"/>
    <dgm:cxn modelId="{3C3D5608-31B2-4484-ADA1-678AD62296DD}" type="presParOf" srcId="{ADE43A6E-B44C-416F-825F-C596AC2A1034}" destId="{923A2EF1-88BF-4B99-8BCF-671F4850FAC4}" srcOrd="3" destOrd="0" presId="urn:microsoft.com/office/officeart/2018/5/layout/IconCircleLabelList"/>
    <dgm:cxn modelId="{36227BD7-A7C1-4A1F-AD74-F2D152C498BD}" type="presParOf" srcId="{E0DB16CD-8D94-4E22-9C59-8343CCF3EE2C}" destId="{64FF3B0B-3755-4CDE-89C9-5188F539630F}" srcOrd="7" destOrd="0" presId="urn:microsoft.com/office/officeart/2018/5/layout/IconCircleLabelList"/>
    <dgm:cxn modelId="{6B7371B0-8C13-4AFF-892A-ADBB981F1CDC}" type="presParOf" srcId="{E0DB16CD-8D94-4E22-9C59-8343CCF3EE2C}" destId="{6DF9B55F-3237-4103-9974-9875A6BAD0D7}" srcOrd="8" destOrd="0" presId="urn:microsoft.com/office/officeart/2018/5/layout/IconCircleLabelList"/>
    <dgm:cxn modelId="{2BE0FEF7-2700-4EB3-91FC-1693F9640575}" type="presParOf" srcId="{6DF9B55F-3237-4103-9974-9875A6BAD0D7}" destId="{4D9874C3-6DAF-49E4-B6F5-D3AF89023EE0}" srcOrd="0" destOrd="0" presId="urn:microsoft.com/office/officeart/2018/5/layout/IconCircleLabelList"/>
    <dgm:cxn modelId="{2BBECD09-3238-4E34-A562-23F6588D2ABB}" type="presParOf" srcId="{6DF9B55F-3237-4103-9974-9875A6BAD0D7}" destId="{67D110D0-2061-40D3-8AB0-29AF9DCD6995}" srcOrd="1" destOrd="0" presId="urn:microsoft.com/office/officeart/2018/5/layout/IconCircleLabelList"/>
    <dgm:cxn modelId="{6F7A1740-9B9D-4A3C-BFC3-5C1A10219BCA}" type="presParOf" srcId="{6DF9B55F-3237-4103-9974-9875A6BAD0D7}" destId="{8FB1C220-BD21-48D5-B1AF-27826F527E6F}" srcOrd="2" destOrd="0" presId="urn:microsoft.com/office/officeart/2018/5/layout/IconCircleLabelList"/>
    <dgm:cxn modelId="{4D72037E-D4A9-475D-B19F-EF40BEAD6A37}" type="presParOf" srcId="{6DF9B55F-3237-4103-9974-9875A6BAD0D7}" destId="{DE6109B7-8C16-435A-8000-393291C27A9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7A977-6284-0D46-93EF-F63297F9FB4D}">
      <dsp:nvSpPr>
        <dsp:cNvPr id="0" name=""/>
        <dsp:cNvSpPr/>
      </dsp:nvSpPr>
      <dsp:spPr>
        <a:xfrm>
          <a:off x="0" y="336866"/>
          <a:ext cx="5550334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0768" tIns="395732" rIns="43076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900" kern="1200"/>
            <a:t>Mathematical Modelling Major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900" kern="1200"/>
            <a:t>Passionate about education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900" kern="1200"/>
            <a:t>Active Musician</a:t>
          </a:r>
          <a:endParaRPr lang="en-US" sz="1900" kern="1200"/>
        </a:p>
      </dsp:txBody>
      <dsp:txXfrm>
        <a:off x="0" y="336866"/>
        <a:ext cx="5550334" cy="1436400"/>
      </dsp:txXfrm>
    </dsp:sp>
    <dsp:sp modelId="{BEFB02AF-3CA1-9848-A460-7AD237ABACBA}">
      <dsp:nvSpPr>
        <dsp:cNvPr id="0" name=""/>
        <dsp:cNvSpPr/>
      </dsp:nvSpPr>
      <dsp:spPr>
        <a:xfrm>
          <a:off x="277516" y="56426"/>
          <a:ext cx="3885233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900" kern="1200"/>
            <a:t>Kipp Hughes</a:t>
          </a:r>
          <a:endParaRPr lang="en-US" sz="1900" kern="1200"/>
        </a:p>
      </dsp:txBody>
      <dsp:txXfrm>
        <a:off x="304896" y="83806"/>
        <a:ext cx="3830473" cy="506120"/>
      </dsp:txXfrm>
    </dsp:sp>
    <dsp:sp modelId="{2DC323C8-63C7-A84C-828F-6A1E3658D861}">
      <dsp:nvSpPr>
        <dsp:cNvPr id="0" name=""/>
        <dsp:cNvSpPr/>
      </dsp:nvSpPr>
      <dsp:spPr>
        <a:xfrm>
          <a:off x="0" y="2156306"/>
          <a:ext cx="5550334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0768" tIns="395732" rIns="43076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900" kern="1200"/>
            <a:t>Mathematical Modelling Major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Love of problem solving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Creative writer</a:t>
          </a:r>
        </a:p>
      </dsp:txBody>
      <dsp:txXfrm>
        <a:off x="0" y="2156306"/>
        <a:ext cx="5550334" cy="1436400"/>
      </dsp:txXfrm>
    </dsp:sp>
    <dsp:sp modelId="{B1959797-F255-F14D-8E79-57B30E23924A}">
      <dsp:nvSpPr>
        <dsp:cNvPr id="0" name=""/>
        <dsp:cNvSpPr/>
      </dsp:nvSpPr>
      <dsp:spPr>
        <a:xfrm>
          <a:off x="277516" y="1875866"/>
          <a:ext cx="3885233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900" kern="1200"/>
            <a:t>Chris Swan</a:t>
          </a:r>
          <a:endParaRPr lang="en-US" sz="1900" kern="1200"/>
        </a:p>
      </dsp:txBody>
      <dsp:txXfrm>
        <a:off x="304896" y="1903246"/>
        <a:ext cx="383047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E774F-E2F2-4995-8326-E13ECE12351C}">
      <dsp:nvSpPr>
        <dsp:cNvPr id="0" name=""/>
        <dsp:cNvSpPr/>
      </dsp:nvSpPr>
      <dsp:spPr>
        <a:xfrm>
          <a:off x="0" y="646441"/>
          <a:ext cx="5741533" cy="1233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/>
            <a:t>Problem solving using systems of linear equations</a:t>
          </a:r>
          <a:endParaRPr lang="en-US" sz="3100" kern="1200"/>
        </a:p>
      </dsp:txBody>
      <dsp:txXfrm>
        <a:off x="60199" y="706640"/>
        <a:ext cx="5621135" cy="1112781"/>
      </dsp:txXfrm>
    </dsp:sp>
    <dsp:sp modelId="{444EE979-4154-4E5A-85C0-ECD7E8BF4661}">
      <dsp:nvSpPr>
        <dsp:cNvPr id="0" name=""/>
        <dsp:cNvSpPr/>
      </dsp:nvSpPr>
      <dsp:spPr>
        <a:xfrm>
          <a:off x="0" y="1968901"/>
          <a:ext cx="5741533" cy="1233179"/>
        </a:xfrm>
        <a:prstGeom prst="round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Expressing problems mathematically</a:t>
          </a:r>
        </a:p>
      </dsp:txBody>
      <dsp:txXfrm>
        <a:off x="60199" y="2029100"/>
        <a:ext cx="5621135" cy="1112781"/>
      </dsp:txXfrm>
    </dsp:sp>
    <dsp:sp modelId="{C89632E3-9E5E-41D4-9413-F7C2881652DD}">
      <dsp:nvSpPr>
        <dsp:cNvPr id="0" name=""/>
        <dsp:cNvSpPr/>
      </dsp:nvSpPr>
      <dsp:spPr>
        <a:xfrm>
          <a:off x="0" y="3291361"/>
          <a:ext cx="5741533" cy="1233179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Deconstruct problems influenced by people into abstract reasoning</a:t>
          </a:r>
        </a:p>
      </dsp:txBody>
      <dsp:txXfrm>
        <a:off x="60199" y="3351560"/>
        <a:ext cx="5621135" cy="11127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A8A94-AC06-435C-9E5E-94C9DFD08CD1}">
      <dsp:nvSpPr>
        <dsp:cNvPr id="0" name=""/>
        <dsp:cNvSpPr/>
      </dsp:nvSpPr>
      <dsp:spPr>
        <a:xfrm>
          <a:off x="0" y="0"/>
          <a:ext cx="6052057" cy="10914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8ECEC-43E0-4E16-B70A-5CDAB2C310A1}">
      <dsp:nvSpPr>
        <dsp:cNvPr id="0" name=""/>
        <dsp:cNvSpPr/>
      </dsp:nvSpPr>
      <dsp:spPr>
        <a:xfrm>
          <a:off x="330166" y="248733"/>
          <a:ext cx="600889" cy="600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F756E-122F-458C-B84B-58C49EDF3B9D}">
      <dsp:nvSpPr>
        <dsp:cNvPr id="0" name=""/>
        <dsp:cNvSpPr/>
      </dsp:nvSpPr>
      <dsp:spPr>
        <a:xfrm>
          <a:off x="1261222" y="3155"/>
          <a:ext cx="4510557" cy="109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26" tIns="115626" rIns="115626" bIns="1156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SITUATION: The need for a way to tie three factors together</a:t>
          </a:r>
          <a:endParaRPr lang="en-US" sz="1600" kern="1200" dirty="0"/>
        </a:p>
      </dsp:txBody>
      <dsp:txXfrm>
        <a:off x="1261222" y="3155"/>
        <a:ext cx="4510557" cy="1092526"/>
      </dsp:txXfrm>
    </dsp:sp>
    <dsp:sp modelId="{2EE29D7F-2B57-41B5-83F2-F0ED772B4C4A}">
      <dsp:nvSpPr>
        <dsp:cNvPr id="0" name=""/>
        <dsp:cNvSpPr/>
      </dsp:nvSpPr>
      <dsp:spPr>
        <a:xfrm>
          <a:off x="0" y="1360537"/>
          <a:ext cx="6052057" cy="10914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1F9A5-B8C4-4157-8B2E-2695ACF4CB7D}">
      <dsp:nvSpPr>
        <dsp:cNvPr id="0" name=""/>
        <dsp:cNvSpPr/>
      </dsp:nvSpPr>
      <dsp:spPr>
        <a:xfrm>
          <a:off x="330166" y="1606115"/>
          <a:ext cx="600889" cy="600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4EC31-652D-4673-A3DD-0DB02008B490}">
      <dsp:nvSpPr>
        <dsp:cNvPr id="0" name=""/>
        <dsp:cNvSpPr/>
      </dsp:nvSpPr>
      <dsp:spPr>
        <a:xfrm>
          <a:off x="1261222" y="1360537"/>
          <a:ext cx="4510557" cy="109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26" tIns="115626" rIns="115626" bIns="1156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TASK: Develop a method of representing a decision variable with three dependencies</a:t>
          </a:r>
          <a:endParaRPr lang="en-US" sz="1600" kern="1200" dirty="0"/>
        </a:p>
      </dsp:txBody>
      <dsp:txXfrm>
        <a:off x="1261222" y="1360537"/>
        <a:ext cx="4510557" cy="1092526"/>
      </dsp:txXfrm>
    </dsp:sp>
    <dsp:sp modelId="{E46B98CA-A0E6-4628-BAA5-2D70293F2896}">
      <dsp:nvSpPr>
        <dsp:cNvPr id="0" name=""/>
        <dsp:cNvSpPr/>
      </dsp:nvSpPr>
      <dsp:spPr>
        <a:xfrm>
          <a:off x="0" y="2717918"/>
          <a:ext cx="6052057" cy="10914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ADEC7-4CB4-4FE0-A6DE-7097137DDA8A}">
      <dsp:nvSpPr>
        <dsp:cNvPr id="0" name=""/>
        <dsp:cNvSpPr/>
      </dsp:nvSpPr>
      <dsp:spPr>
        <a:xfrm>
          <a:off x="330166" y="2963497"/>
          <a:ext cx="600889" cy="600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48595-10CE-4536-9444-CD945626D74C}">
      <dsp:nvSpPr>
        <dsp:cNvPr id="0" name=""/>
        <dsp:cNvSpPr/>
      </dsp:nvSpPr>
      <dsp:spPr>
        <a:xfrm>
          <a:off x="1261222" y="2717918"/>
          <a:ext cx="4510557" cy="109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26" tIns="115626" rIns="115626" bIns="1156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ACTIONS: Initially attempting to multiply two variables with two tuples with each other.  Through research and experimentation, we concluding in using a single decision variable with three tuples</a:t>
          </a:r>
          <a:endParaRPr lang="en-US" sz="1600" kern="1200" dirty="0"/>
        </a:p>
      </dsp:txBody>
      <dsp:txXfrm>
        <a:off x="1261222" y="2717918"/>
        <a:ext cx="4510557" cy="1092526"/>
      </dsp:txXfrm>
    </dsp:sp>
    <dsp:sp modelId="{38D4638F-9F61-4D7D-A9DF-9D6FB750EC4A}">
      <dsp:nvSpPr>
        <dsp:cNvPr id="0" name=""/>
        <dsp:cNvSpPr/>
      </dsp:nvSpPr>
      <dsp:spPr>
        <a:xfrm>
          <a:off x="0" y="4075300"/>
          <a:ext cx="6052057" cy="10914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2B189-C842-4CA8-8B1F-7F9EC3489575}">
      <dsp:nvSpPr>
        <dsp:cNvPr id="0" name=""/>
        <dsp:cNvSpPr/>
      </dsp:nvSpPr>
      <dsp:spPr>
        <a:xfrm>
          <a:off x="330166" y="4320879"/>
          <a:ext cx="600889" cy="600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AEFB8-C11D-41C1-A44E-467459AAD433}">
      <dsp:nvSpPr>
        <dsp:cNvPr id="0" name=""/>
        <dsp:cNvSpPr/>
      </dsp:nvSpPr>
      <dsp:spPr>
        <a:xfrm>
          <a:off x="1261222" y="4075300"/>
          <a:ext cx="4510557" cy="1092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26" tIns="115626" rIns="115626" bIns="1156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RESULT: A simple and relatively concise means of expressing our desired result, the consequence being that the model successful places each intern into an appropriate rotation </a:t>
          </a:r>
          <a:endParaRPr lang="en-US" sz="1600" kern="1200" dirty="0"/>
        </a:p>
      </dsp:txBody>
      <dsp:txXfrm>
        <a:off x="1261222" y="4075300"/>
        <a:ext cx="4510557" cy="10925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03338-680D-4E0F-B1C0-FF7FEA0C6C13}">
      <dsp:nvSpPr>
        <dsp:cNvPr id="0" name=""/>
        <dsp:cNvSpPr/>
      </dsp:nvSpPr>
      <dsp:spPr>
        <a:xfrm>
          <a:off x="0" y="631"/>
          <a:ext cx="5741533" cy="1477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C9162-B7F0-4479-97A7-00890CB977D4}">
      <dsp:nvSpPr>
        <dsp:cNvPr id="0" name=""/>
        <dsp:cNvSpPr/>
      </dsp:nvSpPr>
      <dsp:spPr>
        <a:xfrm>
          <a:off x="446811" y="332970"/>
          <a:ext cx="812384" cy="812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10916-0368-4EAF-99AC-2DA34BFDAA13}">
      <dsp:nvSpPr>
        <dsp:cNvPr id="0" name=""/>
        <dsp:cNvSpPr/>
      </dsp:nvSpPr>
      <dsp:spPr>
        <a:xfrm>
          <a:off x="1706007" y="631"/>
          <a:ext cx="4035526" cy="147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323" tIns="156323" rIns="156323" bIns="1563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Successful delivery of a functioning intern roster</a:t>
          </a:r>
          <a:endParaRPr lang="en-US" sz="2500" kern="1200"/>
        </a:p>
      </dsp:txBody>
      <dsp:txXfrm>
        <a:off x="1706007" y="631"/>
        <a:ext cx="4035526" cy="1477063"/>
      </dsp:txXfrm>
    </dsp:sp>
    <dsp:sp modelId="{8A09E110-2E0B-4ABB-82AA-AFE5BBF9B663}">
      <dsp:nvSpPr>
        <dsp:cNvPr id="0" name=""/>
        <dsp:cNvSpPr/>
      </dsp:nvSpPr>
      <dsp:spPr>
        <a:xfrm>
          <a:off x="0" y="1846959"/>
          <a:ext cx="5741533" cy="1477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4C8E3-81B4-4289-9A59-36B5C0D4ED10}">
      <dsp:nvSpPr>
        <dsp:cNvPr id="0" name=""/>
        <dsp:cNvSpPr/>
      </dsp:nvSpPr>
      <dsp:spPr>
        <a:xfrm>
          <a:off x="446811" y="2179299"/>
          <a:ext cx="812384" cy="812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9BAF3-49F6-4D9B-A2FA-2696511C5802}">
      <dsp:nvSpPr>
        <dsp:cNvPr id="0" name=""/>
        <dsp:cNvSpPr/>
      </dsp:nvSpPr>
      <dsp:spPr>
        <a:xfrm>
          <a:off x="1706007" y="1846959"/>
          <a:ext cx="4035526" cy="147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323" tIns="156323" rIns="156323" bIns="1563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Flexibility and capacity for adjustment</a:t>
          </a:r>
          <a:endParaRPr lang="en-US" sz="2500" kern="1200"/>
        </a:p>
      </dsp:txBody>
      <dsp:txXfrm>
        <a:off x="1706007" y="1846959"/>
        <a:ext cx="4035526" cy="1477063"/>
      </dsp:txXfrm>
    </dsp:sp>
    <dsp:sp modelId="{AD7C5937-49DA-4F00-94AB-8519C277D63D}">
      <dsp:nvSpPr>
        <dsp:cNvPr id="0" name=""/>
        <dsp:cNvSpPr/>
      </dsp:nvSpPr>
      <dsp:spPr>
        <a:xfrm>
          <a:off x="0" y="3693288"/>
          <a:ext cx="5741533" cy="1477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8240D-0848-47EB-9926-17E840833A4F}">
      <dsp:nvSpPr>
        <dsp:cNvPr id="0" name=""/>
        <dsp:cNvSpPr/>
      </dsp:nvSpPr>
      <dsp:spPr>
        <a:xfrm>
          <a:off x="446811" y="4025627"/>
          <a:ext cx="812384" cy="812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5BC90-4B79-4787-B9AB-F21954816EA1}">
      <dsp:nvSpPr>
        <dsp:cNvPr id="0" name=""/>
        <dsp:cNvSpPr/>
      </dsp:nvSpPr>
      <dsp:spPr>
        <a:xfrm>
          <a:off x="1706007" y="3693288"/>
          <a:ext cx="4035526" cy="147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323" tIns="156323" rIns="156323" bIns="1563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Extensive variety of options for the client to choose from </a:t>
          </a:r>
          <a:endParaRPr lang="en-US" sz="2500" kern="1200"/>
        </a:p>
      </dsp:txBody>
      <dsp:txXfrm>
        <a:off x="1706007" y="3693288"/>
        <a:ext cx="4035526" cy="14770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3B84E-9549-41BB-8502-B4754B297FAB}">
      <dsp:nvSpPr>
        <dsp:cNvPr id="0" name=""/>
        <dsp:cNvSpPr/>
      </dsp:nvSpPr>
      <dsp:spPr>
        <a:xfrm>
          <a:off x="805924" y="418256"/>
          <a:ext cx="1256817" cy="12568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99C21-8336-4D03-8263-259DF98F7977}">
      <dsp:nvSpPr>
        <dsp:cNvPr id="0" name=""/>
        <dsp:cNvSpPr/>
      </dsp:nvSpPr>
      <dsp:spPr>
        <a:xfrm>
          <a:off x="1073770" y="686103"/>
          <a:ext cx="721124" cy="721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68984-D563-4EAC-B115-EA1C7F1B4B66}">
      <dsp:nvSpPr>
        <dsp:cNvPr id="0" name=""/>
        <dsp:cNvSpPr/>
      </dsp:nvSpPr>
      <dsp:spPr>
        <a:xfrm>
          <a:off x="404154" y="2066542"/>
          <a:ext cx="2060357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600" kern="1200" dirty="0"/>
            <a:t>The objective of developing a computer generated intern roster</a:t>
          </a:r>
          <a:endParaRPr lang="en-US" sz="1600" kern="1200" dirty="0"/>
        </a:p>
      </dsp:txBody>
      <dsp:txXfrm>
        <a:off x="404154" y="2066542"/>
        <a:ext cx="2060357" cy="900000"/>
      </dsp:txXfrm>
    </dsp:sp>
    <dsp:sp modelId="{72C50DD8-01CC-4EFA-AB64-F9142E448BB2}">
      <dsp:nvSpPr>
        <dsp:cNvPr id="0" name=""/>
        <dsp:cNvSpPr/>
      </dsp:nvSpPr>
      <dsp:spPr>
        <a:xfrm>
          <a:off x="3226843" y="418256"/>
          <a:ext cx="1256817" cy="12568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31EB6-9FCD-4AD1-88FE-D7C002515544}">
      <dsp:nvSpPr>
        <dsp:cNvPr id="0" name=""/>
        <dsp:cNvSpPr/>
      </dsp:nvSpPr>
      <dsp:spPr>
        <a:xfrm>
          <a:off x="3494690" y="686103"/>
          <a:ext cx="721124" cy="721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DE259-2D06-479B-B0C8-A0AE0881802A}">
      <dsp:nvSpPr>
        <dsp:cNvPr id="0" name=""/>
        <dsp:cNvSpPr/>
      </dsp:nvSpPr>
      <dsp:spPr>
        <a:xfrm>
          <a:off x="2825074" y="2066542"/>
          <a:ext cx="2060357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800" kern="1200" dirty="0"/>
            <a:t>The need to be able to adjust to  the client’s ideas</a:t>
          </a:r>
          <a:endParaRPr lang="en-US" sz="1800" kern="1200" dirty="0"/>
        </a:p>
      </dsp:txBody>
      <dsp:txXfrm>
        <a:off x="2825074" y="2066542"/>
        <a:ext cx="2060357" cy="900000"/>
      </dsp:txXfrm>
    </dsp:sp>
    <dsp:sp modelId="{F8BA1612-041A-4894-8FF8-7C28EA18EECF}">
      <dsp:nvSpPr>
        <dsp:cNvPr id="0" name=""/>
        <dsp:cNvSpPr/>
      </dsp:nvSpPr>
      <dsp:spPr>
        <a:xfrm>
          <a:off x="5647763" y="418256"/>
          <a:ext cx="1256817" cy="125681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003E9-775D-408D-98F1-C542F9E3E066}">
      <dsp:nvSpPr>
        <dsp:cNvPr id="0" name=""/>
        <dsp:cNvSpPr/>
      </dsp:nvSpPr>
      <dsp:spPr>
        <a:xfrm>
          <a:off x="5915609" y="686103"/>
          <a:ext cx="721124" cy="721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E7913-469D-46F3-BC00-8FE1DD51CE63}">
      <dsp:nvSpPr>
        <dsp:cNvPr id="0" name=""/>
        <dsp:cNvSpPr/>
      </dsp:nvSpPr>
      <dsp:spPr>
        <a:xfrm>
          <a:off x="5245993" y="2066542"/>
          <a:ext cx="2060357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800" kern="1200"/>
            <a:t>The potential to respond to new constraints</a:t>
          </a:r>
          <a:endParaRPr lang="en-US" sz="1800" kern="1200"/>
        </a:p>
      </dsp:txBody>
      <dsp:txXfrm>
        <a:off x="5245993" y="2066542"/>
        <a:ext cx="2060357" cy="900000"/>
      </dsp:txXfrm>
    </dsp:sp>
    <dsp:sp modelId="{2BBDC98D-41C6-4156-8AF8-E609FF2D92F7}">
      <dsp:nvSpPr>
        <dsp:cNvPr id="0" name=""/>
        <dsp:cNvSpPr/>
      </dsp:nvSpPr>
      <dsp:spPr>
        <a:xfrm>
          <a:off x="8068682" y="418256"/>
          <a:ext cx="1256817" cy="12568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821DF-F191-44F7-AF07-FA061B0D9AEF}">
      <dsp:nvSpPr>
        <dsp:cNvPr id="0" name=""/>
        <dsp:cNvSpPr/>
      </dsp:nvSpPr>
      <dsp:spPr>
        <a:xfrm>
          <a:off x="8336529" y="686103"/>
          <a:ext cx="721124" cy="721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219CF-ED99-44EC-A8BF-67D48537BB67}">
      <dsp:nvSpPr>
        <dsp:cNvPr id="0" name=""/>
        <dsp:cNvSpPr/>
      </dsp:nvSpPr>
      <dsp:spPr>
        <a:xfrm>
          <a:off x="7666913" y="2066542"/>
          <a:ext cx="2060357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800" kern="1200"/>
            <a:t>An emphasis on continued quality improvement</a:t>
          </a:r>
          <a:endParaRPr lang="en-US" sz="1800" kern="1200"/>
        </a:p>
      </dsp:txBody>
      <dsp:txXfrm>
        <a:off x="7666913" y="2066542"/>
        <a:ext cx="2060357" cy="90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588CC-F281-442B-980E-7FF8DF160630}">
      <dsp:nvSpPr>
        <dsp:cNvPr id="0" name=""/>
        <dsp:cNvSpPr/>
      </dsp:nvSpPr>
      <dsp:spPr>
        <a:xfrm>
          <a:off x="0" y="2146"/>
          <a:ext cx="5741533" cy="10877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67D8E-B0E9-4168-894E-910CF2371575}">
      <dsp:nvSpPr>
        <dsp:cNvPr id="0" name=""/>
        <dsp:cNvSpPr/>
      </dsp:nvSpPr>
      <dsp:spPr>
        <a:xfrm>
          <a:off x="329036" y="246884"/>
          <a:ext cx="598248" cy="598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4172F-8D27-41BE-9CA7-2C4AF3004E1F}">
      <dsp:nvSpPr>
        <dsp:cNvPr id="0" name=""/>
        <dsp:cNvSpPr/>
      </dsp:nvSpPr>
      <dsp:spPr>
        <a:xfrm>
          <a:off x="1256321" y="2146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To create an optimisation model that creates a roster as per the specifications</a:t>
          </a:r>
          <a:endParaRPr lang="en-US" sz="2000" kern="1200"/>
        </a:p>
      </dsp:txBody>
      <dsp:txXfrm>
        <a:off x="1256321" y="2146"/>
        <a:ext cx="4485212" cy="1087724"/>
      </dsp:txXfrm>
    </dsp:sp>
    <dsp:sp modelId="{8760A2F3-36E4-4708-A6C9-DDB354414FB5}">
      <dsp:nvSpPr>
        <dsp:cNvPr id="0" name=""/>
        <dsp:cNvSpPr/>
      </dsp:nvSpPr>
      <dsp:spPr>
        <a:xfrm>
          <a:off x="0" y="1361801"/>
          <a:ext cx="5741533" cy="10877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73DE3-BDF9-44D3-831A-B2F35BB84691}">
      <dsp:nvSpPr>
        <dsp:cNvPr id="0" name=""/>
        <dsp:cNvSpPr/>
      </dsp:nvSpPr>
      <dsp:spPr>
        <a:xfrm>
          <a:off x="329036" y="1606539"/>
          <a:ext cx="598248" cy="598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E2F90-78F0-45F9-B0AF-3519091976E6}">
      <dsp:nvSpPr>
        <dsp:cNvPr id="0" name=""/>
        <dsp:cNvSpPr/>
      </dsp:nvSpPr>
      <dsp:spPr>
        <a:xfrm>
          <a:off x="1256321" y="1361801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To achieve an objective of the best fit of interns’ rotations</a:t>
          </a:r>
          <a:endParaRPr lang="en-US" sz="2000" kern="1200" dirty="0"/>
        </a:p>
      </dsp:txBody>
      <dsp:txXfrm>
        <a:off x="1256321" y="1361801"/>
        <a:ext cx="4485212" cy="1087724"/>
      </dsp:txXfrm>
    </dsp:sp>
    <dsp:sp modelId="{F636B91F-2FC1-4AA3-B6DC-E1BAE7107819}">
      <dsp:nvSpPr>
        <dsp:cNvPr id="0" name=""/>
        <dsp:cNvSpPr/>
      </dsp:nvSpPr>
      <dsp:spPr>
        <a:xfrm>
          <a:off x="0" y="2721457"/>
          <a:ext cx="5741533" cy="10877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2B27A-198E-493D-8E92-319E63DF8E3B}">
      <dsp:nvSpPr>
        <dsp:cNvPr id="0" name=""/>
        <dsp:cNvSpPr/>
      </dsp:nvSpPr>
      <dsp:spPr>
        <a:xfrm>
          <a:off x="329036" y="2966195"/>
          <a:ext cx="598248" cy="598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06699-0880-4977-9F1A-549F4258A2E7}">
      <dsp:nvSpPr>
        <dsp:cNvPr id="0" name=""/>
        <dsp:cNvSpPr/>
      </dsp:nvSpPr>
      <dsp:spPr>
        <a:xfrm>
          <a:off x="1256321" y="2721457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The aspiration of improving the experience for the pharmacy interns</a:t>
          </a:r>
          <a:endParaRPr lang="en-US" sz="2000" kern="1200" dirty="0"/>
        </a:p>
      </dsp:txBody>
      <dsp:txXfrm>
        <a:off x="1256321" y="2721457"/>
        <a:ext cx="4485212" cy="1087724"/>
      </dsp:txXfrm>
    </dsp:sp>
    <dsp:sp modelId="{CCF10250-2575-4605-86F1-C3FD4C6CBAC9}">
      <dsp:nvSpPr>
        <dsp:cNvPr id="0" name=""/>
        <dsp:cNvSpPr/>
      </dsp:nvSpPr>
      <dsp:spPr>
        <a:xfrm>
          <a:off x="0" y="4081112"/>
          <a:ext cx="5741533" cy="10877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D806D-B021-4153-B80B-B2C0BC0EBB47}">
      <dsp:nvSpPr>
        <dsp:cNvPr id="0" name=""/>
        <dsp:cNvSpPr/>
      </dsp:nvSpPr>
      <dsp:spPr>
        <a:xfrm>
          <a:off x="329036" y="4325850"/>
          <a:ext cx="598248" cy="598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9FAD8-4B4E-40D4-A33C-D524698020F1}">
      <dsp:nvSpPr>
        <dsp:cNvPr id="0" name=""/>
        <dsp:cNvSpPr/>
      </dsp:nvSpPr>
      <dsp:spPr>
        <a:xfrm>
          <a:off x="1256321" y="4081112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Achieving an appropriate balance between different forms of rotations</a:t>
          </a:r>
          <a:endParaRPr lang="en-US" sz="2000" kern="1200"/>
        </a:p>
      </dsp:txBody>
      <dsp:txXfrm>
        <a:off x="1256321" y="4081112"/>
        <a:ext cx="4485212" cy="10877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1C234-C7AA-487B-A6DD-7E571A76120E}">
      <dsp:nvSpPr>
        <dsp:cNvPr id="0" name=""/>
        <dsp:cNvSpPr/>
      </dsp:nvSpPr>
      <dsp:spPr>
        <a:xfrm>
          <a:off x="344184" y="131833"/>
          <a:ext cx="1071193" cy="107119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0C0C7-609B-4BD1-8D7D-AEC48261207D}">
      <dsp:nvSpPr>
        <dsp:cNvPr id="0" name=""/>
        <dsp:cNvSpPr/>
      </dsp:nvSpPr>
      <dsp:spPr>
        <a:xfrm>
          <a:off x="572471" y="360120"/>
          <a:ext cx="614619" cy="6146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B5520-D81C-4934-8F02-6B9F4C8F6A90}">
      <dsp:nvSpPr>
        <dsp:cNvPr id="0" name=""/>
        <dsp:cNvSpPr/>
      </dsp:nvSpPr>
      <dsp:spPr>
        <a:xfrm>
          <a:off x="1753" y="1536676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 dirty="0"/>
            <a:t>The development of equations that accurately graph the  constraints</a:t>
          </a:r>
          <a:endParaRPr lang="en-US" sz="1200" kern="1200" dirty="0"/>
        </a:p>
      </dsp:txBody>
      <dsp:txXfrm>
        <a:off x="1753" y="1536676"/>
        <a:ext cx="1756054" cy="702421"/>
      </dsp:txXfrm>
    </dsp:sp>
    <dsp:sp modelId="{7E5D94C8-9F61-425B-B25E-4D0DAB4CE689}">
      <dsp:nvSpPr>
        <dsp:cNvPr id="0" name=""/>
        <dsp:cNvSpPr/>
      </dsp:nvSpPr>
      <dsp:spPr>
        <a:xfrm>
          <a:off x="2407548" y="131833"/>
          <a:ext cx="1071193" cy="107119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19165-966E-4161-858D-0A84E1B6B959}">
      <dsp:nvSpPr>
        <dsp:cNvPr id="0" name=""/>
        <dsp:cNvSpPr/>
      </dsp:nvSpPr>
      <dsp:spPr>
        <a:xfrm>
          <a:off x="2635835" y="360120"/>
          <a:ext cx="614619" cy="6146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68BBA-8F4D-4021-830B-454FEE09F66C}">
      <dsp:nvSpPr>
        <dsp:cNvPr id="0" name=""/>
        <dsp:cNvSpPr/>
      </dsp:nvSpPr>
      <dsp:spPr>
        <a:xfrm>
          <a:off x="2065118" y="1536676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Innovating new ways of improving the roster</a:t>
          </a:r>
          <a:endParaRPr lang="en-US" sz="1200" kern="1200"/>
        </a:p>
      </dsp:txBody>
      <dsp:txXfrm>
        <a:off x="2065118" y="1536676"/>
        <a:ext cx="1756054" cy="702421"/>
      </dsp:txXfrm>
    </dsp:sp>
    <dsp:sp modelId="{3D6EC9EB-DA19-4BB0-A3D7-149DC8CA874D}">
      <dsp:nvSpPr>
        <dsp:cNvPr id="0" name=""/>
        <dsp:cNvSpPr/>
      </dsp:nvSpPr>
      <dsp:spPr>
        <a:xfrm>
          <a:off x="4470913" y="131833"/>
          <a:ext cx="1071193" cy="107119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12C57-633A-4B0D-AC69-1E93F46164C4}">
      <dsp:nvSpPr>
        <dsp:cNvPr id="0" name=""/>
        <dsp:cNvSpPr/>
      </dsp:nvSpPr>
      <dsp:spPr>
        <a:xfrm>
          <a:off x="4699200" y="360120"/>
          <a:ext cx="614619" cy="6146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59DDB-CCF3-445A-98BE-84455594D8DD}">
      <dsp:nvSpPr>
        <dsp:cNvPr id="0" name=""/>
        <dsp:cNvSpPr/>
      </dsp:nvSpPr>
      <dsp:spPr>
        <a:xfrm>
          <a:off x="4128482" y="1536676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Troubleshooting the combined model</a:t>
          </a:r>
          <a:endParaRPr lang="en-US" sz="1200" kern="1200"/>
        </a:p>
      </dsp:txBody>
      <dsp:txXfrm>
        <a:off x="4128482" y="1536676"/>
        <a:ext cx="1756054" cy="702421"/>
      </dsp:txXfrm>
    </dsp:sp>
    <dsp:sp modelId="{847E915C-07D5-4833-AFDB-152481732ED0}">
      <dsp:nvSpPr>
        <dsp:cNvPr id="0" name=""/>
        <dsp:cNvSpPr/>
      </dsp:nvSpPr>
      <dsp:spPr>
        <a:xfrm>
          <a:off x="1375866" y="2678112"/>
          <a:ext cx="1071193" cy="107119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9DF9C-FB2A-4019-81AB-34A3ECAD15AF}">
      <dsp:nvSpPr>
        <dsp:cNvPr id="0" name=""/>
        <dsp:cNvSpPr/>
      </dsp:nvSpPr>
      <dsp:spPr>
        <a:xfrm>
          <a:off x="1604153" y="2906399"/>
          <a:ext cx="614619" cy="6146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A2EF1-88BF-4B99-8BCF-671F4850FAC4}">
      <dsp:nvSpPr>
        <dsp:cNvPr id="0" name=""/>
        <dsp:cNvSpPr/>
      </dsp:nvSpPr>
      <dsp:spPr>
        <a:xfrm>
          <a:off x="1033436" y="4082956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Testing feasibility</a:t>
          </a:r>
          <a:endParaRPr lang="en-US" sz="1200" kern="1200"/>
        </a:p>
      </dsp:txBody>
      <dsp:txXfrm>
        <a:off x="1033436" y="4082956"/>
        <a:ext cx="1756054" cy="702421"/>
      </dsp:txXfrm>
    </dsp:sp>
    <dsp:sp modelId="{4D9874C3-6DAF-49E4-B6F5-D3AF89023EE0}">
      <dsp:nvSpPr>
        <dsp:cNvPr id="0" name=""/>
        <dsp:cNvSpPr/>
      </dsp:nvSpPr>
      <dsp:spPr>
        <a:xfrm>
          <a:off x="3439230" y="2678112"/>
          <a:ext cx="1071193" cy="107119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110D0-2061-40D3-8AB0-29AF9DCD6995}">
      <dsp:nvSpPr>
        <dsp:cNvPr id="0" name=""/>
        <dsp:cNvSpPr/>
      </dsp:nvSpPr>
      <dsp:spPr>
        <a:xfrm>
          <a:off x="3667518" y="2906399"/>
          <a:ext cx="614619" cy="6146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109B7-8C16-435A-8000-393291C27A9A}">
      <dsp:nvSpPr>
        <dsp:cNvPr id="0" name=""/>
        <dsp:cNvSpPr/>
      </dsp:nvSpPr>
      <dsp:spPr>
        <a:xfrm>
          <a:off x="3096800" y="4082956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Ensuring the client is satisfied with the product</a:t>
          </a:r>
          <a:endParaRPr lang="en-US" sz="1200" kern="1200"/>
        </a:p>
      </dsp:txBody>
      <dsp:txXfrm>
        <a:off x="3096800" y="4082956"/>
        <a:ext cx="1756054" cy="702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3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8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32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7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73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4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8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9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3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9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1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011009-9745-44EA-A345-8908A152D9B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85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  <p:sldLayoutId id="2147484390" r:id="rId12"/>
    <p:sldLayoutId id="2147484391" r:id="rId13"/>
    <p:sldLayoutId id="2147484392" r:id="rId14"/>
    <p:sldLayoutId id="2147484393" r:id="rId15"/>
    <p:sldLayoutId id="2147484394" r:id="rId16"/>
    <p:sldLayoutId id="21474843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llustrations/juggle-artists-circus-money-102714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1DA2A-CEB9-49C2-936C-1DB4EEEE4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Rostering in a pharmacy department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5329A-A46D-40EC-9BE6-E64F21ACC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endParaRPr lang="en-AU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AU" sz="1600" dirty="0">
                <a:solidFill>
                  <a:srgbClr val="FFFFFF"/>
                </a:solidFill>
              </a:rPr>
              <a:t>An experiment in workplace rostering using Linear Integer Programming &amp; optimisation modelling techniques</a:t>
            </a:r>
            <a:endParaRPr lang="en-US" sz="1600" dirty="0">
              <a:solidFill>
                <a:srgbClr val="FFFFFF"/>
              </a:solidFill>
            </a:endParaRPr>
          </a:p>
        </p:txBody>
      </p:sp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9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Medicine">
            <a:extLst>
              <a:ext uri="{FF2B5EF4-FFF2-40B4-BE49-F238E27FC236}">
                <a16:creationId xmlns:a16="http://schemas.microsoft.com/office/drawing/2014/main" id="{FDE8FCCD-C164-4E95-A02C-CD2E954E9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5001" y="2191639"/>
            <a:ext cx="3686910" cy="36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8027-BEE7-448C-87B0-F1C4C26B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Big M notation</a:t>
            </a:r>
          </a:p>
        </p:txBody>
      </p:sp>
      <p:sp>
        <p:nvSpPr>
          <p:cNvPr id="12" name="Rounded Rectangle 35">
            <a:extLst>
              <a:ext uri="{FF2B5EF4-FFF2-40B4-BE49-F238E27FC236}">
                <a16:creationId xmlns:a16="http://schemas.microsoft.com/office/drawing/2014/main" id="{0FE40413-DAD3-4AA7-ACB7-7990057D9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10ECABEF-BB9B-41C8-9869-ECEF6B541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1" y="1081412"/>
            <a:ext cx="5204358" cy="179110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BA6D4FFB-0720-4309-929E-0CCD2E560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9E1E7C6-47C5-4560-A02E-F7EA54113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1" y="4313458"/>
            <a:ext cx="5204358" cy="110592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F1A5C-5F1F-4D0C-9077-0D7493885999}"/>
              </a:ext>
            </a:extLst>
          </p:cNvPr>
          <p:cNvSpPr txBox="1"/>
          <p:nvPr/>
        </p:nvSpPr>
        <p:spPr>
          <a:xfrm>
            <a:off x="6717278" y="2142067"/>
            <a:ext cx="409994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SITUATION: The need to express conditional statements as linear equations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TASK: To develop systems that encompass the ‘blocking’ of rotations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dirty="0"/>
              <a:t>ACTIONS: Experimentation with different formats, research and literature review, previous class notes, expert consultation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dirty="0"/>
              <a:t>RESULT: A comprehensive system for creating duration blocks of rotations</a:t>
            </a:r>
          </a:p>
        </p:txBody>
      </p:sp>
    </p:spTree>
    <p:extLst>
      <p:ext uri="{BB962C8B-B14F-4D97-AF65-F5344CB8AC3E}">
        <p14:creationId xmlns:p14="http://schemas.microsoft.com/office/powerpoint/2010/main" val="35686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9070-869F-4D52-AF33-26F91B9D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Using ternary operators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726CA0-8952-42DD-BAC2-BC1DB387A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038534"/>
              </p:ext>
            </p:extLst>
          </p:nvPr>
        </p:nvGraphicFramePr>
        <p:xfrm>
          <a:off x="5617028" y="793820"/>
          <a:ext cx="6052057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3593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855A-626B-4DE8-9A02-63BD0B67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AU" dirty="0"/>
              <a:t>Client negotiation</a:t>
            </a:r>
            <a:endParaRPr lang="en-US" dirty="0"/>
          </a:p>
        </p:txBody>
      </p:sp>
      <p:pic>
        <p:nvPicPr>
          <p:cNvPr id="7" name="Picture 6" descr="A person on a computer&#10;&#10;Description automatically generated">
            <a:extLst>
              <a:ext uri="{FF2B5EF4-FFF2-40B4-BE49-F238E27FC236}">
                <a16:creationId xmlns:a16="http://schemas.microsoft.com/office/drawing/2014/main" id="{A4C66106-1E46-45DE-B2CB-7D69CD94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4" y="1493613"/>
            <a:ext cx="6897878" cy="38800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AF290-4EA4-4D02-8C12-7D38627B0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SITUATION: The need to reconcile the client’s expectations with our model’s limitations</a:t>
            </a:r>
          </a:p>
          <a:p>
            <a:pPr>
              <a:lnSpc>
                <a:spcPct val="90000"/>
              </a:lnSpc>
            </a:pPr>
            <a:r>
              <a:rPr lang="en-AU" dirty="0"/>
              <a:t>TASK: To deliver a functional and sustainable model capable of producing a roster</a:t>
            </a:r>
          </a:p>
          <a:p>
            <a:pPr>
              <a:lnSpc>
                <a:spcPct val="90000"/>
              </a:lnSpc>
            </a:pPr>
            <a:r>
              <a:rPr lang="en-AU" dirty="0"/>
              <a:t>ACTIONS:  Explanation of processes and limitations, earnest discussion, re-evaluation in conjunction with the client</a:t>
            </a:r>
          </a:p>
          <a:p>
            <a:pPr>
              <a:lnSpc>
                <a:spcPct val="90000"/>
              </a:lnSpc>
            </a:pPr>
            <a:r>
              <a:rPr lang="en-AU" dirty="0"/>
              <a:t>RESULT: Not only achieving compromise, but a mutual understanding of the client’s needs and of our restrictions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2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BE6BA-7ABB-4A16-AB51-38BCC69E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Project outcomes - summary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ED0E3B6-7977-4828-9EBC-FD93AF892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175767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12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95BD-D464-462A-96D8-CBCE2839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AU" dirty="0"/>
              <a:t>Situation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D3F588-3414-47D9-96D1-92BD1646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731332"/>
              </p:ext>
            </p:extLst>
          </p:nvPr>
        </p:nvGraphicFramePr>
        <p:xfrm>
          <a:off x="1030287" y="2171509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7476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C055C-B1D9-4857-ADA9-17F4FDD5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Task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1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6F2234-8476-4D01-9271-1BAEBB068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299798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739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4C95C-0792-46E4-A3C6-CF539D64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Actions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969675-7A4B-41F4-9B97-3E14A555B2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916161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6473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0" name="Rectangle 10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2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0718C-8A42-49EB-87AA-F3C8B2FC9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And the results…?</a:t>
            </a:r>
          </a:p>
        </p:txBody>
      </p:sp>
      <p:sp useBgFill="1">
        <p:nvSpPr>
          <p:cNvPr id="102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3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8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Graphic 5" descr="Medicine">
            <a:extLst>
              <a:ext uri="{FF2B5EF4-FFF2-40B4-BE49-F238E27FC236}">
                <a16:creationId xmlns:a16="http://schemas.microsoft.com/office/drawing/2014/main" id="{A1130FEE-16B1-4C91-AE7B-843D5659B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5001" y="2191639"/>
            <a:ext cx="3686910" cy="36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31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242C-1352-43D9-AE7C-51CB0AFE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0" y="114650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AU" dirty="0"/>
              <a:t>Intern </a:t>
            </a:r>
            <a:br>
              <a:rPr lang="en-AU" dirty="0"/>
            </a:br>
            <a:r>
              <a:rPr lang="en-AU" dirty="0"/>
              <a:t>roster </a:t>
            </a:r>
            <a:br>
              <a:rPr lang="en-AU" dirty="0"/>
            </a:br>
            <a:r>
              <a:rPr lang="en-AU" dirty="0"/>
              <a:t>Version 8.3</a:t>
            </a:r>
            <a:endParaRPr lang="en-US" dirty="0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0AB38485-43D9-435C-9639-C66EB2AAB99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39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5411" y="372385"/>
            <a:ext cx="7966610" cy="611322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9B86D6-253C-4DC0-B1EF-E9CB4CAD8158}"/>
              </a:ext>
            </a:extLst>
          </p:cNvPr>
          <p:cNvSpPr txBox="1"/>
          <p:nvPr/>
        </p:nvSpPr>
        <p:spPr>
          <a:xfrm>
            <a:off x="327171" y="1879134"/>
            <a:ext cx="2919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 comprehensive and extensive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Based on Jeff’s original constraints, with some innovative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foolproof method of ensuring no intern’s experience lags behind another’s</a:t>
            </a:r>
          </a:p>
        </p:txBody>
      </p:sp>
    </p:spTree>
    <p:extLst>
      <p:ext uri="{BB962C8B-B14F-4D97-AF65-F5344CB8AC3E}">
        <p14:creationId xmlns:p14="http://schemas.microsoft.com/office/powerpoint/2010/main" val="2573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AECA30C-5853-400F-9939-01329086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75" y="67034"/>
            <a:ext cx="10131425" cy="1456267"/>
          </a:xfrm>
        </p:spPr>
        <p:txBody>
          <a:bodyPr/>
          <a:lstStyle/>
          <a:p>
            <a:r>
              <a:rPr lang="en-AU" dirty="0"/>
              <a:t>Intern roster Version 7.9</a:t>
            </a:r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012CCAB-9BD9-4BC0-A565-E7B5B9F1877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48.49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975" y="1500930"/>
            <a:ext cx="10610050" cy="4747470"/>
          </a:xfrm>
        </p:spPr>
      </p:pic>
    </p:spTree>
    <p:extLst>
      <p:ext uri="{BB962C8B-B14F-4D97-AF65-F5344CB8AC3E}">
        <p14:creationId xmlns:p14="http://schemas.microsoft.com/office/powerpoint/2010/main" val="191929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FD33-B030-4372-8DFD-C0248106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892" y="609600"/>
            <a:ext cx="5550334" cy="1456267"/>
          </a:xfrm>
        </p:spPr>
        <p:txBody>
          <a:bodyPr>
            <a:normAutofit/>
          </a:bodyPr>
          <a:lstStyle/>
          <a:p>
            <a:r>
              <a:rPr lang="en-AU" dirty="0"/>
              <a:t>Meet our team</a:t>
            </a:r>
            <a:endParaRPr lang="en-US" dirty="0"/>
          </a:p>
        </p:txBody>
      </p:sp>
      <p:pic>
        <p:nvPicPr>
          <p:cNvPr id="6" name="Picture 5" descr="A person in a blue shirt&#10;&#10;Description automatically generated">
            <a:extLst>
              <a:ext uri="{FF2B5EF4-FFF2-40B4-BE49-F238E27FC236}">
                <a16:creationId xmlns:a16="http://schemas.microsoft.com/office/drawing/2014/main" id="{E2893ED8-01E7-7C4A-9A31-3682CD1F8F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" r="-1" b="40684"/>
          <a:stretch/>
        </p:blipFill>
        <p:spPr>
          <a:xfrm>
            <a:off x="20" y="1"/>
            <a:ext cx="4635988" cy="3429000"/>
          </a:xfrm>
          <a:prstGeom prst="rect">
            <a:avLst/>
          </a:prstGeom>
        </p:spPr>
      </p:pic>
      <p:pic>
        <p:nvPicPr>
          <p:cNvPr id="8" name="Picture 7" descr="A person holding a book shelf&#10;&#10;Description automatically generated">
            <a:extLst>
              <a:ext uri="{FF2B5EF4-FFF2-40B4-BE49-F238E27FC236}">
                <a16:creationId xmlns:a16="http://schemas.microsoft.com/office/drawing/2014/main" id="{026479C3-47B5-E248-988B-062A44C40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" r="2" b="46286"/>
          <a:stretch/>
        </p:blipFill>
        <p:spPr>
          <a:xfrm>
            <a:off x="20" y="3429001"/>
            <a:ext cx="4635988" cy="34299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E57998-7D20-4BE8-9019-4A4122CE3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3429000"/>
            <a:ext cx="4637598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9" name="Straight Connector 14">
            <a:extLst>
              <a:ext uri="{FF2B5EF4-FFF2-40B4-BE49-F238E27FC236}">
                <a16:creationId xmlns:a16="http://schemas.microsoft.com/office/drawing/2014/main" id="{1EC01BF1-FEAA-4AF6-96A5-24556C1F6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096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2B670A-BE98-47DA-94F5-878EB9BDD4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978096"/>
              </p:ext>
            </p:extLst>
          </p:nvPr>
        </p:nvGraphicFramePr>
        <p:xfrm>
          <a:off x="5266892" y="2142067"/>
          <a:ext cx="5550334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0429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C2C4-E7F1-4E2C-BECF-83D0D52B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AU" dirty="0"/>
              <a:t>Intern roster version 8.3 - final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09E4E-E8FB-472C-B502-6AC90C08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462"/>
            <a:ext cx="12192000" cy="1721069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49DC4917-ABE4-41EF-A8FA-FFFF8526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6828"/>
            <a:ext cx="12192000" cy="19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97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2F15-EDE7-4A7D-B383-117902E2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D1FB-7EE2-4DE2-A271-0396C326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2015, </a:t>
            </a:r>
            <a:r>
              <a:rPr lang="en-US" dirty="0" err="1"/>
              <a:t>Pixabay</a:t>
            </a:r>
            <a:r>
              <a:rPr lang="en-US" dirty="0"/>
              <a:t>, retrieved 26 May 2019, &lt;https://pixabay.com/illustrations/juggle-artists-circus-money-1027141/&gt;</a:t>
            </a:r>
          </a:p>
          <a:p>
            <a:r>
              <a:rPr lang="en-US" dirty="0"/>
              <a:t>Rosen K H 2012, </a:t>
            </a:r>
            <a:r>
              <a:rPr lang="en-US" i="1" dirty="0"/>
              <a:t>Discrete Mathematics and Its Applications</a:t>
            </a:r>
            <a:r>
              <a:rPr lang="en-US" dirty="0"/>
              <a:t>, 7th </a:t>
            </a:r>
            <a:r>
              <a:rPr lang="en-US" dirty="0" err="1"/>
              <a:t>edn</a:t>
            </a:r>
            <a:r>
              <a:rPr lang="en-US" dirty="0"/>
              <a:t>, McGraw Hill, New York.</a:t>
            </a:r>
          </a:p>
          <a:p>
            <a:r>
              <a:rPr lang="en-US" dirty="0"/>
              <a:t>Winston W 1994, </a:t>
            </a:r>
            <a:r>
              <a:rPr lang="en-US" i="1" dirty="0"/>
              <a:t>Operations Research: Applications and Algorithms</a:t>
            </a:r>
            <a:r>
              <a:rPr lang="en-US" dirty="0"/>
              <a:t>, 3rd </a:t>
            </a:r>
            <a:r>
              <a:rPr lang="en-US" dirty="0" err="1"/>
              <a:t>edn</a:t>
            </a:r>
            <a:r>
              <a:rPr lang="en-US" dirty="0"/>
              <a:t>, Duxbury Press, Belmont, California.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6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44BE-2B4C-4FA7-89E9-E4BA734F6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AU"/>
              <a:t>Our Client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ADF9-F00A-4A2D-B1C1-4478ED1A0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AU"/>
              <a:t>Monash Medical Centre Pharmacy Department</a:t>
            </a:r>
          </a:p>
          <a:p>
            <a:pPr lvl="1"/>
            <a:r>
              <a:rPr lang="en-AU"/>
              <a:t>Andrew Chong</a:t>
            </a:r>
          </a:p>
          <a:p>
            <a:pPr lvl="2"/>
            <a:r>
              <a:rPr lang="en-AU"/>
              <a:t>Assistant Deputy Director of Pharmacy</a:t>
            </a:r>
          </a:p>
          <a:p>
            <a:pPr lvl="1"/>
            <a:endParaRPr lang="en-AU"/>
          </a:p>
          <a:p>
            <a:pPr lvl="1"/>
            <a:r>
              <a:rPr lang="en-AU"/>
              <a:t>Jeff Davies</a:t>
            </a:r>
          </a:p>
          <a:p>
            <a:pPr lvl="2"/>
            <a:r>
              <a:rPr lang="en-AU"/>
              <a:t>Senior Pharmacist</a:t>
            </a:r>
          </a:p>
          <a:p>
            <a:pPr lvl="2"/>
            <a:r>
              <a:rPr lang="en-AU"/>
              <a:t>Intern Program Coordinator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9EB77-51F8-F64A-9A3F-4496092AB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6"/>
          <a:stretch/>
        </p:blipFill>
        <p:spPr>
          <a:xfrm>
            <a:off x="5289752" y="2759025"/>
            <a:ext cx="6095593" cy="11777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0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5D051E4-D678-4F5F-9F65-565E9F181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6964B-E9EB-48DF-A418-D88EDABD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In the beginning…</a:t>
            </a:r>
          </a:p>
        </p:txBody>
      </p:sp>
    </p:spTree>
    <p:extLst>
      <p:ext uri="{BB962C8B-B14F-4D97-AF65-F5344CB8AC3E}">
        <p14:creationId xmlns:p14="http://schemas.microsoft.com/office/powerpoint/2010/main" val="424690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D737-5ADA-4518-8E74-473ABD9B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AU" dirty="0"/>
              <a:t>The problem</a:t>
            </a:r>
            <a:endParaRPr lang="en-US" dirty="0"/>
          </a:p>
        </p:txBody>
      </p:sp>
      <p:pic>
        <p:nvPicPr>
          <p:cNvPr id="5" name="Picture 4" descr="A picture containing object, indoor&#10;&#10;Description automatically generated">
            <a:extLst>
              <a:ext uri="{FF2B5EF4-FFF2-40B4-BE49-F238E27FC236}">
                <a16:creationId xmlns:a16="http://schemas.microsoft.com/office/drawing/2014/main" id="{32FFAB7B-F5A2-4F0B-B6A5-B141E465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1" r="-2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00579-709A-470C-9B03-5F79B6665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AU" dirty="0"/>
              <a:t>Monash Health has 11 interns per year</a:t>
            </a:r>
          </a:p>
          <a:p>
            <a:r>
              <a:rPr lang="en-AU" dirty="0"/>
              <a:t>Required to work in 13 areas across 50 weeks (54 weeks total)</a:t>
            </a:r>
          </a:p>
          <a:p>
            <a:r>
              <a:rPr lang="en-AU" dirty="0"/>
              <a:t>Each area has a fixed amount of weeks for each intern</a:t>
            </a:r>
          </a:p>
          <a:p>
            <a:r>
              <a:rPr lang="en-AU" dirty="0"/>
              <a:t>Each area has a capacity for how many interns can work there per week</a:t>
            </a:r>
          </a:p>
          <a:p>
            <a:r>
              <a:rPr lang="en-AU" dirty="0"/>
              <a:t>Interns get two set weeks of annual leave per year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41908-8B7E-4592-AB2C-523CDA6FC13D}"/>
              </a:ext>
            </a:extLst>
          </p:cNvPr>
          <p:cNvSpPr txBox="1"/>
          <p:nvPr/>
        </p:nvSpPr>
        <p:spPr>
          <a:xfrm>
            <a:off x="164592" y="6556248"/>
            <a:ext cx="7132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</a:rPr>
              <a:t>Image from </a:t>
            </a:r>
            <a:r>
              <a:rPr lang="en-US" sz="105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https://pixabay.com/illustrations/juggle-artists-circus-money-1027141/</a:t>
            </a:r>
            <a:r>
              <a:rPr lang="en-US" sz="1050" dirty="0">
                <a:solidFill>
                  <a:schemeClr val="bg1"/>
                </a:solidFill>
              </a:rPr>
              <a:t> - open source</a:t>
            </a:r>
          </a:p>
        </p:txBody>
      </p:sp>
    </p:spTree>
    <p:extLst>
      <p:ext uri="{BB962C8B-B14F-4D97-AF65-F5344CB8AC3E}">
        <p14:creationId xmlns:p14="http://schemas.microsoft.com/office/powerpoint/2010/main" val="201233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7777-0DE6-494B-9AB2-ED53317F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developing the idea</a:t>
            </a:r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964872E1-4C59-486B-9A51-E85C8C0C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4" b="17168"/>
          <a:stretch/>
        </p:blipFill>
        <p:spPr>
          <a:xfrm>
            <a:off x="0" y="0"/>
            <a:ext cx="755292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F0B78-D16B-4B5D-8FDB-B216DEC74B5A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Different ways to approach problems/constraints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Independent development of techniques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Discussion of how to construct the systems of equations required</a:t>
            </a:r>
          </a:p>
        </p:txBody>
      </p:sp>
    </p:spTree>
    <p:extLst>
      <p:ext uri="{BB962C8B-B14F-4D97-AF65-F5344CB8AC3E}">
        <p14:creationId xmlns:p14="http://schemas.microsoft.com/office/powerpoint/2010/main" val="25911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6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82EA72-28B4-4F19-9F0C-90D5E30E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AU" sz="3300">
                <a:solidFill>
                  <a:srgbClr val="FFFFFF"/>
                </a:solidFill>
              </a:rPr>
              <a:t>What is Linear Integer Programming?</a:t>
            </a:r>
            <a:endParaRPr lang="en-US" sz="3300">
              <a:solidFill>
                <a:srgbClr val="FFFFFF"/>
              </a:solidFill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F8BBE68-F081-4593-B035-5C4EA47D25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59867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6576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B79F-25B0-476D-94FF-C49FB904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AU" dirty="0"/>
              <a:t>Framing the model</a:t>
            </a: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56473D-EF10-4AAB-900B-C0EA1AEFB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9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3E0DD2-269D-48F3-A38A-978BE11AB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3020" y="2251587"/>
                <a:ext cx="5315510" cy="3637935"/>
              </a:xfrm>
            </p:spPr>
            <p:txBody>
              <a:bodyPr>
                <a:normAutofit/>
              </a:bodyPr>
              <a:lstStyle/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AU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	→	intern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doing rotation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in week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r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nary>
                    <m:r>
                      <a:rPr lang="en-AU" b="0" i="1" smtClean="0">
                        <a:latin typeface="Cambria Math" panose="02040503050406030204" pitchFamily="18" charset="0"/>
                      </a:rPr>
                      <m:t> ,  </m:t>
                    </m:r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bSup>
                    <m:r>
                      <a:rPr lang="en-AU" b="0" i="0" smtClean="0">
                        <a:latin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54</m:t>
                        </m:r>
                      </m:sup>
                    </m:sSubSup>
                  </m:oMath>
                </a14:m>
                <a:r>
                  <a:rPr lang="en-US" dirty="0"/>
                  <a:t> 	→	Only doing one rotation per week</a:t>
                </a:r>
              </a:p>
              <a:p>
                <a:pPr algn="r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54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nary>
                    <m:r>
                      <a:rPr lang="en-AU" i="1">
                        <a:latin typeface="Cambria Math" panose="02040503050406030204" pitchFamily="18" charset="0"/>
                      </a:rPr>
                      <m:t> ,  </m:t>
                    </m:r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bSup>
                    <m:r>
                      <a:rPr lang="en-AU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	→	Each intern must complete the set amount of weeks for each rotation</a:t>
                </a:r>
              </a:p>
              <a:p>
                <a:pPr algn="r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sSubSup>
                          <m:sSubSup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54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		→	Each rotation has a set number of interns that can work there per week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3E0DD2-269D-48F3-A38A-978BE11AB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3020" y="2251587"/>
                <a:ext cx="5315510" cy="3637935"/>
              </a:xfrm>
              <a:blipFill>
                <a:blip r:embed="rId4"/>
                <a:stretch>
                  <a:fillRect r="-1950" b="-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10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D5C1-31DD-46A2-B65E-0F45D479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AU" dirty="0"/>
              <a:t>WHAT DID WE LEARN?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04B1B-BB53-4650-9536-5A5EA0D29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AU" dirty="0"/>
              <a:t>Big M Notation of If-Then Constraints</a:t>
            </a:r>
          </a:p>
          <a:p>
            <a:r>
              <a:rPr lang="en-AU" dirty="0"/>
              <a:t>Ternary Variables</a:t>
            </a:r>
          </a:p>
          <a:p>
            <a:r>
              <a:rPr lang="en-AU" dirty="0"/>
              <a:t>How to negotiate client expectations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man, wall&#10;&#10;Description automatically generated">
            <a:extLst>
              <a:ext uri="{FF2B5EF4-FFF2-40B4-BE49-F238E27FC236}">
                <a16:creationId xmlns:a16="http://schemas.microsoft.com/office/drawing/2014/main" id="{867326AE-7B58-4575-BF0E-1DD0D2F50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r="20150"/>
          <a:stretch/>
        </p:blipFill>
        <p:spPr>
          <a:xfrm>
            <a:off x="5527531" y="796413"/>
            <a:ext cx="5620034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2490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623</Words>
  <Application>Microsoft Office PowerPoint</Application>
  <PresentationFormat>Widescreen</PresentationFormat>
  <Paragraphs>95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Celestial</vt:lpstr>
      <vt:lpstr>Rostering in a pharmacy department</vt:lpstr>
      <vt:lpstr>Meet our team</vt:lpstr>
      <vt:lpstr>Our Client</vt:lpstr>
      <vt:lpstr>In the beginning…</vt:lpstr>
      <vt:lpstr>The problem</vt:lpstr>
      <vt:lpstr>developing the idea</vt:lpstr>
      <vt:lpstr>What is Linear Integer Programming?</vt:lpstr>
      <vt:lpstr>Framing the model</vt:lpstr>
      <vt:lpstr>WHAT DID WE LEARN?</vt:lpstr>
      <vt:lpstr>Big M notation</vt:lpstr>
      <vt:lpstr>Using ternary operators</vt:lpstr>
      <vt:lpstr>Client negotiation</vt:lpstr>
      <vt:lpstr>Project outcomes - summary</vt:lpstr>
      <vt:lpstr>Situation</vt:lpstr>
      <vt:lpstr>Task</vt:lpstr>
      <vt:lpstr>Actions</vt:lpstr>
      <vt:lpstr>And the results…?</vt:lpstr>
      <vt:lpstr>Intern  roster  Version 8.3</vt:lpstr>
      <vt:lpstr>Intern roster Version 7.9</vt:lpstr>
      <vt:lpstr>Intern roster version 8.3 - final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Rostering in a pharmacy department</dc:title>
  <dc:creator>Christopher Swan</dc:creator>
  <cp:lastModifiedBy>Christopher Swan</cp:lastModifiedBy>
  <cp:revision>6</cp:revision>
  <dcterms:created xsi:type="dcterms:W3CDTF">2019-05-26T12:29:33Z</dcterms:created>
  <dcterms:modified xsi:type="dcterms:W3CDTF">2019-05-26T13:41:22Z</dcterms:modified>
</cp:coreProperties>
</file>